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29"/>
  </p:notesMasterIdLst>
  <p:handoutMasterIdLst>
    <p:handoutMasterId r:id="rId30"/>
  </p:handoutMasterIdLst>
  <p:sldIdLst>
    <p:sldId id="304" r:id="rId3"/>
    <p:sldId id="303" r:id="rId4"/>
    <p:sldId id="313" r:id="rId5"/>
    <p:sldId id="317" r:id="rId6"/>
    <p:sldId id="331" r:id="rId7"/>
    <p:sldId id="320" r:id="rId8"/>
    <p:sldId id="315" r:id="rId9"/>
    <p:sldId id="318" r:id="rId10"/>
    <p:sldId id="339" r:id="rId11"/>
    <p:sldId id="333" r:id="rId12"/>
    <p:sldId id="332" r:id="rId13"/>
    <p:sldId id="319" r:id="rId14"/>
    <p:sldId id="321" r:id="rId15"/>
    <p:sldId id="322" r:id="rId16"/>
    <p:sldId id="323" r:id="rId17"/>
    <p:sldId id="337" r:id="rId18"/>
    <p:sldId id="311" r:id="rId19"/>
    <p:sldId id="328" r:id="rId20"/>
    <p:sldId id="327" r:id="rId21"/>
    <p:sldId id="324" r:id="rId22"/>
    <p:sldId id="325" r:id="rId23"/>
    <p:sldId id="336" r:id="rId24"/>
    <p:sldId id="335" r:id="rId25"/>
    <p:sldId id="334" r:id="rId26"/>
    <p:sldId id="338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B0E"/>
    <a:srgbClr val="568CC6"/>
    <a:srgbClr val="FDB800"/>
    <a:srgbClr val="D0575B"/>
    <a:srgbClr val="D93D3E"/>
    <a:srgbClr val="004095"/>
    <a:srgbClr val="0056A3"/>
    <a:srgbClr val="10253F"/>
    <a:srgbClr val="004185"/>
    <a:srgbClr val="204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2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D36D7-E37E-45F8-AAD7-194D4FB59B8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0F141D-930D-4FA5-B43E-D42E8AA30EAF}">
      <dgm:prSet phldrT="[Texto]" custT="1"/>
      <dgm:spPr/>
      <dgm:t>
        <a:bodyPr/>
        <a:lstStyle/>
        <a:p>
          <a:r>
            <a:rPr lang="es-ES" sz="2800" dirty="0" smtClean="0"/>
            <a:t>Modelo Pedagógico SECAP</a:t>
          </a:r>
          <a:endParaRPr lang="es-ES" sz="2800" dirty="0"/>
        </a:p>
      </dgm:t>
    </dgm:pt>
    <dgm:pt modelId="{E572803F-FDE4-450A-82E4-98A401429886}" type="parTrans" cxnId="{485AEEFB-5F7D-4506-85CB-EBA252D703B4}">
      <dgm:prSet/>
      <dgm:spPr/>
      <dgm:t>
        <a:bodyPr/>
        <a:lstStyle/>
        <a:p>
          <a:endParaRPr lang="es-ES"/>
        </a:p>
      </dgm:t>
    </dgm:pt>
    <dgm:pt modelId="{A174BD37-A9AB-4EA9-AA96-465A8B4B41D0}" type="sibTrans" cxnId="{485AEEFB-5F7D-4506-85CB-EBA252D703B4}">
      <dgm:prSet/>
      <dgm:spPr/>
      <dgm:t>
        <a:bodyPr/>
        <a:lstStyle/>
        <a:p>
          <a:endParaRPr lang="es-ES"/>
        </a:p>
      </dgm:t>
    </dgm:pt>
    <dgm:pt modelId="{613091C5-EEE5-4CD1-B6E5-6D533B70F77B}">
      <dgm:prSet phldrT="[Texto]"/>
      <dgm:spPr/>
      <dgm:t>
        <a:bodyPr/>
        <a:lstStyle/>
        <a:p>
          <a:pPr algn="just"/>
          <a:r>
            <a:rPr lang="es-ES" dirty="0" smtClean="0"/>
            <a:t>Es un constructo teórico – formal que describe, explica y orienta la práctica pedagógica. </a:t>
          </a:r>
          <a:endParaRPr lang="es-ES" dirty="0"/>
        </a:p>
      </dgm:t>
    </dgm:pt>
    <dgm:pt modelId="{89BA9054-AE42-4736-9035-0F11CF3D34A7}" type="parTrans" cxnId="{2794070E-A1AA-4A9D-8409-4293B111F991}">
      <dgm:prSet/>
      <dgm:spPr/>
      <dgm:t>
        <a:bodyPr/>
        <a:lstStyle/>
        <a:p>
          <a:endParaRPr lang="es-ES"/>
        </a:p>
      </dgm:t>
    </dgm:pt>
    <dgm:pt modelId="{FC92962E-03EF-477D-A729-F0972B9B02EC}" type="sibTrans" cxnId="{2794070E-A1AA-4A9D-8409-4293B111F991}">
      <dgm:prSet/>
      <dgm:spPr/>
      <dgm:t>
        <a:bodyPr/>
        <a:lstStyle/>
        <a:p>
          <a:endParaRPr lang="es-ES"/>
        </a:p>
      </dgm:t>
    </dgm:pt>
    <dgm:pt modelId="{AD90890A-0872-49B5-97BC-DB44DEED34AE}">
      <dgm:prSet phldrT="[Texto]"/>
      <dgm:spPr/>
      <dgm:t>
        <a:bodyPr/>
        <a:lstStyle/>
        <a:p>
          <a:pPr algn="just"/>
          <a:r>
            <a:rPr lang="es-ES" dirty="0" smtClean="0"/>
            <a:t>Se basa en el paradigma constructivista. </a:t>
          </a:r>
          <a:endParaRPr lang="es-ES" dirty="0"/>
        </a:p>
      </dgm:t>
    </dgm:pt>
    <dgm:pt modelId="{17466EED-2F8F-4959-9DC3-8DC61BFB7165}" type="parTrans" cxnId="{6495C041-E1CC-4038-A924-11F70CA085E2}">
      <dgm:prSet/>
      <dgm:spPr/>
      <dgm:t>
        <a:bodyPr/>
        <a:lstStyle/>
        <a:p>
          <a:endParaRPr lang="es-ES"/>
        </a:p>
      </dgm:t>
    </dgm:pt>
    <dgm:pt modelId="{13AAF0DA-3082-488B-ADA1-0A6F7D203F7E}" type="sibTrans" cxnId="{6495C041-E1CC-4038-A924-11F70CA085E2}">
      <dgm:prSet/>
      <dgm:spPr/>
      <dgm:t>
        <a:bodyPr/>
        <a:lstStyle/>
        <a:p>
          <a:endParaRPr lang="es-ES"/>
        </a:p>
      </dgm:t>
    </dgm:pt>
    <dgm:pt modelId="{D8DEBBF0-0CBD-435A-A11A-CDDA9AE3ACC6}">
      <dgm:prSet phldrT="[Texto]"/>
      <dgm:spPr/>
      <dgm:t>
        <a:bodyPr/>
        <a:lstStyle/>
        <a:p>
          <a:pPr algn="just"/>
          <a:r>
            <a:rPr lang="es-ES" dirty="0" smtClean="0"/>
            <a:t>Proporciona unidad conceptual y metodológica para el desarrollo de competencias en los participantes. </a:t>
          </a:r>
          <a:endParaRPr lang="es-ES" dirty="0"/>
        </a:p>
      </dgm:t>
    </dgm:pt>
    <dgm:pt modelId="{B2773CB6-0AF4-4CA8-AF46-AD760ADAD80A}" type="parTrans" cxnId="{6338A562-600D-4F88-832C-6002BAD0F493}">
      <dgm:prSet/>
      <dgm:spPr/>
      <dgm:t>
        <a:bodyPr/>
        <a:lstStyle/>
        <a:p>
          <a:endParaRPr lang="es-ES"/>
        </a:p>
      </dgm:t>
    </dgm:pt>
    <dgm:pt modelId="{8BD0CA3D-C6AE-4BEB-BBBC-DD7DF856DF65}" type="sibTrans" cxnId="{6338A562-600D-4F88-832C-6002BAD0F493}">
      <dgm:prSet/>
      <dgm:spPr/>
      <dgm:t>
        <a:bodyPr/>
        <a:lstStyle/>
        <a:p>
          <a:endParaRPr lang="es-ES"/>
        </a:p>
      </dgm:t>
    </dgm:pt>
    <dgm:pt modelId="{5EA1BAE7-2F58-439D-A990-D409DA2251BB}">
      <dgm:prSet phldrT="[Texto]"/>
      <dgm:spPr/>
      <dgm:t>
        <a:bodyPr/>
        <a:lstStyle/>
        <a:p>
          <a:pPr algn="just"/>
          <a:r>
            <a:rPr lang="es-ES" dirty="0" smtClean="0"/>
            <a:t>Tiene la finalidad de responder a los retos que plantea hoy el proceso de capacitación y formación laboral. </a:t>
          </a:r>
          <a:endParaRPr lang="es-ES" dirty="0"/>
        </a:p>
      </dgm:t>
    </dgm:pt>
    <dgm:pt modelId="{52E23D9A-6D8E-4EE5-8767-8FB83EA86709}" type="parTrans" cxnId="{897A73C7-4AD7-487B-87ED-E69B4062E02D}">
      <dgm:prSet/>
      <dgm:spPr/>
      <dgm:t>
        <a:bodyPr/>
        <a:lstStyle/>
        <a:p>
          <a:endParaRPr lang="es-ES"/>
        </a:p>
      </dgm:t>
    </dgm:pt>
    <dgm:pt modelId="{8F9AF352-1057-448F-9EBD-AF285B914F6A}" type="sibTrans" cxnId="{897A73C7-4AD7-487B-87ED-E69B4062E02D}">
      <dgm:prSet/>
      <dgm:spPr/>
      <dgm:t>
        <a:bodyPr/>
        <a:lstStyle/>
        <a:p>
          <a:endParaRPr lang="es-ES"/>
        </a:p>
      </dgm:t>
    </dgm:pt>
    <dgm:pt modelId="{B58E1A91-C6AE-4E80-8B9B-C0AAF20CD8BF}" type="pres">
      <dgm:prSet presAssocID="{E12D36D7-E37E-45F8-AAD7-194D4FB59B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AD50EE-21E4-49BB-B637-1062481F6049}" type="pres">
      <dgm:prSet presAssocID="{AF0F141D-930D-4FA5-B43E-D42E8AA30EAF}" presName="root1" presStyleCnt="0"/>
      <dgm:spPr/>
    </dgm:pt>
    <dgm:pt modelId="{F4E3607C-258C-4FA6-B4B4-2CBEAE616FCB}" type="pres">
      <dgm:prSet presAssocID="{AF0F141D-930D-4FA5-B43E-D42E8AA30EAF}" presName="LevelOneTextNode" presStyleLbl="node0" presStyleIdx="0" presStyleCnt="1" custScaleX="93633" custScaleY="93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16D82E-3926-460A-93DC-0F8F1D4CB5D7}" type="pres">
      <dgm:prSet presAssocID="{AF0F141D-930D-4FA5-B43E-D42E8AA30EAF}" presName="level2hierChild" presStyleCnt="0"/>
      <dgm:spPr/>
    </dgm:pt>
    <dgm:pt modelId="{33E4A70E-3B3F-4BB2-8D4A-9E1B0F47DDC7}" type="pres">
      <dgm:prSet presAssocID="{89BA9054-AE42-4736-9035-0F11CF3D34A7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1FEA3301-9E7C-4E54-AA20-FC959CB029C9}" type="pres">
      <dgm:prSet presAssocID="{89BA9054-AE42-4736-9035-0F11CF3D34A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617D381F-FC32-4022-8EB7-DAA25FC98C31}" type="pres">
      <dgm:prSet presAssocID="{613091C5-EEE5-4CD1-B6E5-6D533B70F77B}" presName="root2" presStyleCnt="0"/>
      <dgm:spPr/>
    </dgm:pt>
    <dgm:pt modelId="{39FB4D1A-FE64-41BC-9A4B-6F980C746160}" type="pres">
      <dgm:prSet presAssocID="{613091C5-EEE5-4CD1-B6E5-6D533B70F77B}" presName="LevelTwoTextNode" presStyleLbl="node2" presStyleIdx="0" presStyleCnt="4" custScaleX="207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9E853-8E0F-49ED-9016-394208827DF4}" type="pres">
      <dgm:prSet presAssocID="{613091C5-EEE5-4CD1-B6E5-6D533B70F77B}" presName="level3hierChild" presStyleCnt="0"/>
      <dgm:spPr/>
    </dgm:pt>
    <dgm:pt modelId="{DC792853-EDD2-4B88-A6B5-7CF021D2E09E}" type="pres">
      <dgm:prSet presAssocID="{17466EED-2F8F-4959-9DC3-8DC61BFB7165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4276A76B-2512-4837-B7B2-B65C7EBC215D}" type="pres">
      <dgm:prSet presAssocID="{17466EED-2F8F-4959-9DC3-8DC61BFB7165}" presName="connTx" presStyleLbl="parChTrans1D2" presStyleIdx="1" presStyleCnt="4"/>
      <dgm:spPr/>
      <dgm:t>
        <a:bodyPr/>
        <a:lstStyle/>
        <a:p>
          <a:endParaRPr lang="es-ES"/>
        </a:p>
      </dgm:t>
    </dgm:pt>
    <dgm:pt modelId="{468FEA89-7200-4FAD-AD17-491383A4DB52}" type="pres">
      <dgm:prSet presAssocID="{AD90890A-0872-49B5-97BC-DB44DEED34AE}" presName="root2" presStyleCnt="0"/>
      <dgm:spPr/>
    </dgm:pt>
    <dgm:pt modelId="{9C52D467-A635-460B-B4E3-34BF1233F0F2}" type="pres">
      <dgm:prSet presAssocID="{AD90890A-0872-49B5-97BC-DB44DEED34AE}" presName="LevelTwoTextNode" presStyleLbl="node2" presStyleIdx="1" presStyleCnt="4" custScaleX="207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8F646-C569-478A-98E9-560BE4EC4663}" type="pres">
      <dgm:prSet presAssocID="{AD90890A-0872-49B5-97BC-DB44DEED34AE}" presName="level3hierChild" presStyleCnt="0"/>
      <dgm:spPr/>
    </dgm:pt>
    <dgm:pt modelId="{C3630ACD-DC62-4C04-9624-5F13D574D311}" type="pres">
      <dgm:prSet presAssocID="{B2773CB6-0AF4-4CA8-AF46-AD760ADAD80A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7C3B6C60-D0BE-4F95-9CBB-102340062AFD}" type="pres">
      <dgm:prSet presAssocID="{B2773CB6-0AF4-4CA8-AF46-AD760ADAD80A}" presName="connTx" presStyleLbl="parChTrans1D2" presStyleIdx="2" presStyleCnt="4"/>
      <dgm:spPr/>
      <dgm:t>
        <a:bodyPr/>
        <a:lstStyle/>
        <a:p>
          <a:endParaRPr lang="es-ES"/>
        </a:p>
      </dgm:t>
    </dgm:pt>
    <dgm:pt modelId="{14A1CB2D-65D6-45C8-8ECC-FB508D20147B}" type="pres">
      <dgm:prSet presAssocID="{D8DEBBF0-0CBD-435A-A11A-CDDA9AE3ACC6}" presName="root2" presStyleCnt="0"/>
      <dgm:spPr/>
    </dgm:pt>
    <dgm:pt modelId="{534731C0-34C5-4E37-BB65-FDA72A8DF154}" type="pres">
      <dgm:prSet presAssocID="{D8DEBBF0-0CBD-435A-A11A-CDDA9AE3ACC6}" presName="LevelTwoTextNode" presStyleLbl="node2" presStyleIdx="2" presStyleCnt="4" custScaleX="207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62533-82CA-4489-8C5B-04A95841622D}" type="pres">
      <dgm:prSet presAssocID="{D8DEBBF0-0CBD-435A-A11A-CDDA9AE3ACC6}" presName="level3hierChild" presStyleCnt="0"/>
      <dgm:spPr/>
    </dgm:pt>
    <dgm:pt modelId="{165C6E9F-89CB-4275-AE13-41C75DA0B7E7}" type="pres">
      <dgm:prSet presAssocID="{52E23D9A-6D8E-4EE5-8767-8FB83EA86709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265F2786-6470-4DC9-93C9-9C46AD5825AD}" type="pres">
      <dgm:prSet presAssocID="{52E23D9A-6D8E-4EE5-8767-8FB83EA86709}" presName="connTx" presStyleLbl="parChTrans1D2" presStyleIdx="3" presStyleCnt="4"/>
      <dgm:spPr/>
      <dgm:t>
        <a:bodyPr/>
        <a:lstStyle/>
        <a:p>
          <a:endParaRPr lang="es-ES"/>
        </a:p>
      </dgm:t>
    </dgm:pt>
    <dgm:pt modelId="{794375C8-B77A-45A3-8BEC-4F904A2E8A29}" type="pres">
      <dgm:prSet presAssocID="{5EA1BAE7-2F58-439D-A990-D409DA2251BB}" presName="root2" presStyleCnt="0"/>
      <dgm:spPr/>
    </dgm:pt>
    <dgm:pt modelId="{2912CC22-7814-42EA-92F3-E0B6B0CE20C9}" type="pres">
      <dgm:prSet presAssocID="{5EA1BAE7-2F58-439D-A990-D409DA2251BB}" presName="LevelTwoTextNode" presStyleLbl="node2" presStyleIdx="3" presStyleCnt="4" custScaleX="207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8E978D-43AD-4AD6-B4C8-C238FC8207AD}" type="pres">
      <dgm:prSet presAssocID="{5EA1BAE7-2F58-439D-A990-D409DA2251BB}" presName="level3hierChild" presStyleCnt="0"/>
      <dgm:spPr/>
    </dgm:pt>
  </dgm:ptLst>
  <dgm:cxnLst>
    <dgm:cxn modelId="{002E5030-F45E-434D-9C9E-C06B3C752A13}" type="presOf" srcId="{52E23D9A-6D8E-4EE5-8767-8FB83EA86709}" destId="{165C6E9F-89CB-4275-AE13-41C75DA0B7E7}" srcOrd="0" destOrd="0" presId="urn:microsoft.com/office/officeart/2008/layout/HorizontalMultiLevelHierarchy"/>
    <dgm:cxn modelId="{C1320FE6-AFE9-4647-B992-A5EBF6A48B09}" type="presOf" srcId="{AF0F141D-930D-4FA5-B43E-D42E8AA30EAF}" destId="{F4E3607C-258C-4FA6-B4B4-2CBEAE616FCB}" srcOrd="0" destOrd="0" presId="urn:microsoft.com/office/officeart/2008/layout/HorizontalMultiLevelHierarchy"/>
    <dgm:cxn modelId="{6495C041-E1CC-4038-A924-11F70CA085E2}" srcId="{AF0F141D-930D-4FA5-B43E-D42E8AA30EAF}" destId="{AD90890A-0872-49B5-97BC-DB44DEED34AE}" srcOrd="1" destOrd="0" parTransId="{17466EED-2F8F-4959-9DC3-8DC61BFB7165}" sibTransId="{13AAF0DA-3082-488B-ADA1-0A6F7D203F7E}"/>
    <dgm:cxn modelId="{3595E119-DB5B-4DE9-B4AE-83E352B00F7C}" type="presOf" srcId="{17466EED-2F8F-4959-9DC3-8DC61BFB7165}" destId="{4276A76B-2512-4837-B7B2-B65C7EBC215D}" srcOrd="1" destOrd="0" presId="urn:microsoft.com/office/officeart/2008/layout/HorizontalMultiLevelHierarchy"/>
    <dgm:cxn modelId="{0C1E7D20-E89F-4DFD-B57D-5ECDC473B754}" type="presOf" srcId="{17466EED-2F8F-4959-9DC3-8DC61BFB7165}" destId="{DC792853-EDD2-4B88-A6B5-7CF021D2E09E}" srcOrd="0" destOrd="0" presId="urn:microsoft.com/office/officeart/2008/layout/HorizontalMultiLevelHierarchy"/>
    <dgm:cxn modelId="{C5AE8E8F-23AC-493F-98B7-96032A4CC6A4}" type="presOf" srcId="{89BA9054-AE42-4736-9035-0F11CF3D34A7}" destId="{1FEA3301-9E7C-4E54-AA20-FC959CB029C9}" srcOrd="1" destOrd="0" presId="urn:microsoft.com/office/officeart/2008/layout/HorizontalMultiLevelHierarchy"/>
    <dgm:cxn modelId="{485AEEFB-5F7D-4506-85CB-EBA252D703B4}" srcId="{E12D36D7-E37E-45F8-AAD7-194D4FB59B8A}" destId="{AF0F141D-930D-4FA5-B43E-D42E8AA30EAF}" srcOrd="0" destOrd="0" parTransId="{E572803F-FDE4-450A-82E4-98A401429886}" sibTransId="{A174BD37-A9AB-4EA9-AA96-465A8B4B41D0}"/>
    <dgm:cxn modelId="{FE466EED-84AD-4AA9-BC78-DD456A0210E9}" type="presOf" srcId="{89BA9054-AE42-4736-9035-0F11CF3D34A7}" destId="{33E4A70E-3B3F-4BB2-8D4A-9E1B0F47DDC7}" srcOrd="0" destOrd="0" presId="urn:microsoft.com/office/officeart/2008/layout/HorizontalMultiLevelHierarchy"/>
    <dgm:cxn modelId="{897A73C7-4AD7-487B-87ED-E69B4062E02D}" srcId="{AF0F141D-930D-4FA5-B43E-D42E8AA30EAF}" destId="{5EA1BAE7-2F58-439D-A990-D409DA2251BB}" srcOrd="3" destOrd="0" parTransId="{52E23D9A-6D8E-4EE5-8767-8FB83EA86709}" sibTransId="{8F9AF352-1057-448F-9EBD-AF285B914F6A}"/>
    <dgm:cxn modelId="{3290C514-6E97-4D6F-A877-6A0E0367B341}" type="presOf" srcId="{613091C5-EEE5-4CD1-B6E5-6D533B70F77B}" destId="{39FB4D1A-FE64-41BC-9A4B-6F980C746160}" srcOrd="0" destOrd="0" presId="urn:microsoft.com/office/officeart/2008/layout/HorizontalMultiLevelHierarchy"/>
    <dgm:cxn modelId="{6338A562-600D-4F88-832C-6002BAD0F493}" srcId="{AF0F141D-930D-4FA5-B43E-D42E8AA30EAF}" destId="{D8DEBBF0-0CBD-435A-A11A-CDDA9AE3ACC6}" srcOrd="2" destOrd="0" parTransId="{B2773CB6-0AF4-4CA8-AF46-AD760ADAD80A}" sibTransId="{8BD0CA3D-C6AE-4BEB-BBBC-DD7DF856DF65}"/>
    <dgm:cxn modelId="{2794070E-A1AA-4A9D-8409-4293B111F991}" srcId="{AF0F141D-930D-4FA5-B43E-D42E8AA30EAF}" destId="{613091C5-EEE5-4CD1-B6E5-6D533B70F77B}" srcOrd="0" destOrd="0" parTransId="{89BA9054-AE42-4736-9035-0F11CF3D34A7}" sibTransId="{FC92962E-03EF-477D-A729-F0972B9B02EC}"/>
    <dgm:cxn modelId="{899075C0-D165-4313-8EC0-5C9586CFF456}" type="presOf" srcId="{52E23D9A-6D8E-4EE5-8767-8FB83EA86709}" destId="{265F2786-6470-4DC9-93C9-9C46AD5825AD}" srcOrd="1" destOrd="0" presId="urn:microsoft.com/office/officeart/2008/layout/HorizontalMultiLevelHierarchy"/>
    <dgm:cxn modelId="{AE710655-F24D-456C-8B4D-633965ABF6C9}" type="presOf" srcId="{E12D36D7-E37E-45F8-AAD7-194D4FB59B8A}" destId="{B58E1A91-C6AE-4E80-8B9B-C0AAF20CD8BF}" srcOrd="0" destOrd="0" presId="urn:microsoft.com/office/officeart/2008/layout/HorizontalMultiLevelHierarchy"/>
    <dgm:cxn modelId="{686919E6-A95C-4996-86C9-F0FE331B5348}" type="presOf" srcId="{B2773CB6-0AF4-4CA8-AF46-AD760ADAD80A}" destId="{C3630ACD-DC62-4C04-9624-5F13D574D311}" srcOrd="0" destOrd="0" presId="urn:microsoft.com/office/officeart/2008/layout/HorizontalMultiLevelHierarchy"/>
    <dgm:cxn modelId="{712EAAFE-C3DA-4241-800F-7FF5DCAF8A8B}" type="presOf" srcId="{5EA1BAE7-2F58-439D-A990-D409DA2251BB}" destId="{2912CC22-7814-42EA-92F3-E0B6B0CE20C9}" srcOrd="0" destOrd="0" presId="urn:microsoft.com/office/officeart/2008/layout/HorizontalMultiLevelHierarchy"/>
    <dgm:cxn modelId="{904FB1BB-F335-425B-AB56-57CF6E0932A6}" type="presOf" srcId="{D8DEBBF0-0CBD-435A-A11A-CDDA9AE3ACC6}" destId="{534731C0-34C5-4E37-BB65-FDA72A8DF154}" srcOrd="0" destOrd="0" presId="urn:microsoft.com/office/officeart/2008/layout/HorizontalMultiLevelHierarchy"/>
    <dgm:cxn modelId="{021E6B58-57B2-4AA8-8196-D58F5DC5155C}" type="presOf" srcId="{B2773CB6-0AF4-4CA8-AF46-AD760ADAD80A}" destId="{7C3B6C60-D0BE-4F95-9CBB-102340062AFD}" srcOrd="1" destOrd="0" presId="urn:microsoft.com/office/officeart/2008/layout/HorizontalMultiLevelHierarchy"/>
    <dgm:cxn modelId="{47DF95A5-39DF-436A-83E2-6DCBABB1D176}" type="presOf" srcId="{AD90890A-0872-49B5-97BC-DB44DEED34AE}" destId="{9C52D467-A635-460B-B4E3-34BF1233F0F2}" srcOrd="0" destOrd="0" presId="urn:microsoft.com/office/officeart/2008/layout/HorizontalMultiLevelHierarchy"/>
    <dgm:cxn modelId="{0E6033C0-454B-409C-86E1-2708735B0E39}" type="presParOf" srcId="{B58E1A91-C6AE-4E80-8B9B-C0AAF20CD8BF}" destId="{B8AD50EE-21E4-49BB-B637-1062481F6049}" srcOrd="0" destOrd="0" presId="urn:microsoft.com/office/officeart/2008/layout/HorizontalMultiLevelHierarchy"/>
    <dgm:cxn modelId="{FD693011-B693-4115-AE44-D3E2B7BDDECB}" type="presParOf" srcId="{B8AD50EE-21E4-49BB-B637-1062481F6049}" destId="{F4E3607C-258C-4FA6-B4B4-2CBEAE616FCB}" srcOrd="0" destOrd="0" presId="urn:microsoft.com/office/officeart/2008/layout/HorizontalMultiLevelHierarchy"/>
    <dgm:cxn modelId="{A7F5A092-9B7A-4D13-8EF8-743B174C837B}" type="presParOf" srcId="{B8AD50EE-21E4-49BB-B637-1062481F6049}" destId="{0F16D82E-3926-460A-93DC-0F8F1D4CB5D7}" srcOrd="1" destOrd="0" presId="urn:microsoft.com/office/officeart/2008/layout/HorizontalMultiLevelHierarchy"/>
    <dgm:cxn modelId="{1CDC93B2-BD68-4896-9584-4D0BD64D4C01}" type="presParOf" srcId="{0F16D82E-3926-460A-93DC-0F8F1D4CB5D7}" destId="{33E4A70E-3B3F-4BB2-8D4A-9E1B0F47DDC7}" srcOrd="0" destOrd="0" presId="urn:microsoft.com/office/officeart/2008/layout/HorizontalMultiLevelHierarchy"/>
    <dgm:cxn modelId="{45B6E9B0-86E0-433A-9B4F-F09FBD8104DC}" type="presParOf" srcId="{33E4A70E-3B3F-4BB2-8D4A-9E1B0F47DDC7}" destId="{1FEA3301-9E7C-4E54-AA20-FC959CB029C9}" srcOrd="0" destOrd="0" presId="urn:microsoft.com/office/officeart/2008/layout/HorizontalMultiLevelHierarchy"/>
    <dgm:cxn modelId="{128C8043-223C-45C3-9DEB-77E09B19F938}" type="presParOf" srcId="{0F16D82E-3926-460A-93DC-0F8F1D4CB5D7}" destId="{617D381F-FC32-4022-8EB7-DAA25FC98C31}" srcOrd="1" destOrd="0" presId="urn:microsoft.com/office/officeart/2008/layout/HorizontalMultiLevelHierarchy"/>
    <dgm:cxn modelId="{2821533A-7A88-4E1F-9D75-1DBAC2380541}" type="presParOf" srcId="{617D381F-FC32-4022-8EB7-DAA25FC98C31}" destId="{39FB4D1A-FE64-41BC-9A4B-6F980C746160}" srcOrd="0" destOrd="0" presId="urn:microsoft.com/office/officeart/2008/layout/HorizontalMultiLevelHierarchy"/>
    <dgm:cxn modelId="{A40F4BC2-FFE3-4279-A654-AEC1B8DA0302}" type="presParOf" srcId="{617D381F-FC32-4022-8EB7-DAA25FC98C31}" destId="{0629E853-8E0F-49ED-9016-394208827DF4}" srcOrd="1" destOrd="0" presId="urn:microsoft.com/office/officeart/2008/layout/HorizontalMultiLevelHierarchy"/>
    <dgm:cxn modelId="{7C4FD38A-C9AC-4E77-8954-D99C52E1140E}" type="presParOf" srcId="{0F16D82E-3926-460A-93DC-0F8F1D4CB5D7}" destId="{DC792853-EDD2-4B88-A6B5-7CF021D2E09E}" srcOrd="2" destOrd="0" presId="urn:microsoft.com/office/officeart/2008/layout/HorizontalMultiLevelHierarchy"/>
    <dgm:cxn modelId="{FED20537-02CE-4996-A891-88EF2842D683}" type="presParOf" srcId="{DC792853-EDD2-4B88-A6B5-7CF021D2E09E}" destId="{4276A76B-2512-4837-B7B2-B65C7EBC215D}" srcOrd="0" destOrd="0" presId="urn:microsoft.com/office/officeart/2008/layout/HorizontalMultiLevelHierarchy"/>
    <dgm:cxn modelId="{2CB388BD-5C39-418B-B43A-C6EAE92FDCCC}" type="presParOf" srcId="{0F16D82E-3926-460A-93DC-0F8F1D4CB5D7}" destId="{468FEA89-7200-4FAD-AD17-491383A4DB52}" srcOrd="3" destOrd="0" presId="urn:microsoft.com/office/officeart/2008/layout/HorizontalMultiLevelHierarchy"/>
    <dgm:cxn modelId="{AE5292B1-29AD-439C-BA6C-74EA1F2434CA}" type="presParOf" srcId="{468FEA89-7200-4FAD-AD17-491383A4DB52}" destId="{9C52D467-A635-460B-B4E3-34BF1233F0F2}" srcOrd="0" destOrd="0" presId="urn:microsoft.com/office/officeart/2008/layout/HorizontalMultiLevelHierarchy"/>
    <dgm:cxn modelId="{FD2E220C-1D60-4B25-8DFC-A62AF138B27C}" type="presParOf" srcId="{468FEA89-7200-4FAD-AD17-491383A4DB52}" destId="{E1F8F646-C569-478A-98E9-560BE4EC4663}" srcOrd="1" destOrd="0" presId="urn:microsoft.com/office/officeart/2008/layout/HorizontalMultiLevelHierarchy"/>
    <dgm:cxn modelId="{D75A4A50-7D28-4546-9DC8-B4A24A1F76A7}" type="presParOf" srcId="{0F16D82E-3926-460A-93DC-0F8F1D4CB5D7}" destId="{C3630ACD-DC62-4C04-9624-5F13D574D311}" srcOrd="4" destOrd="0" presId="urn:microsoft.com/office/officeart/2008/layout/HorizontalMultiLevelHierarchy"/>
    <dgm:cxn modelId="{E8C4D7A0-8430-4F95-B51E-E4F077677D6B}" type="presParOf" srcId="{C3630ACD-DC62-4C04-9624-5F13D574D311}" destId="{7C3B6C60-D0BE-4F95-9CBB-102340062AFD}" srcOrd="0" destOrd="0" presId="urn:microsoft.com/office/officeart/2008/layout/HorizontalMultiLevelHierarchy"/>
    <dgm:cxn modelId="{FD2DA122-04E8-4295-9200-46FBDFB52945}" type="presParOf" srcId="{0F16D82E-3926-460A-93DC-0F8F1D4CB5D7}" destId="{14A1CB2D-65D6-45C8-8ECC-FB508D20147B}" srcOrd="5" destOrd="0" presId="urn:microsoft.com/office/officeart/2008/layout/HorizontalMultiLevelHierarchy"/>
    <dgm:cxn modelId="{3B3458A4-E627-4A01-B15E-9CA45B392B86}" type="presParOf" srcId="{14A1CB2D-65D6-45C8-8ECC-FB508D20147B}" destId="{534731C0-34C5-4E37-BB65-FDA72A8DF154}" srcOrd="0" destOrd="0" presId="urn:microsoft.com/office/officeart/2008/layout/HorizontalMultiLevelHierarchy"/>
    <dgm:cxn modelId="{0C744324-C25D-486C-90BC-1299FB7A8BED}" type="presParOf" srcId="{14A1CB2D-65D6-45C8-8ECC-FB508D20147B}" destId="{99D62533-82CA-4489-8C5B-04A95841622D}" srcOrd="1" destOrd="0" presId="urn:microsoft.com/office/officeart/2008/layout/HorizontalMultiLevelHierarchy"/>
    <dgm:cxn modelId="{A897167C-955D-420D-9C52-EEAED58A5F80}" type="presParOf" srcId="{0F16D82E-3926-460A-93DC-0F8F1D4CB5D7}" destId="{165C6E9F-89CB-4275-AE13-41C75DA0B7E7}" srcOrd="6" destOrd="0" presId="urn:microsoft.com/office/officeart/2008/layout/HorizontalMultiLevelHierarchy"/>
    <dgm:cxn modelId="{F882095B-9878-458B-BBD7-87A8AB93E10B}" type="presParOf" srcId="{165C6E9F-89CB-4275-AE13-41C75DA0B7E7}" destId="{265F2786-6470-4DC9-93C9-9C46AD5825AD}" srcOrd="0" destOrd="0" presId="urn:microsoft.com/office/officeart/2008/layout/HorizontalMultiLevelHierarchy"/>
    <dgm:cxn modelId="{A3E14D43-6DCC-4BB7-9B32-C60C67831DC2}" type="presParOf" srcId="{0F16D82E-3926-460A-93DC-0F8F1D4CB5D7}" destId="{794375C8-B77A-45A3-8BEC-4F904A2E8A29}" srcOrd="7" destOrd="0" presId="urn:microsoft.com/office/officeart/2008/layout/HorizontalMultiLevelHierarchy"/>
    <dgm:cxn modelId="{461250B0-87E9-4C8E-B25B-FA74DB1AF6D6}" type="presParOf" srcId="{794375C8-B77A-45A3-8BEC-4F904A2E8A29}" destId="{2912CC22-7814-42EA-92F3-E0B6B0CE20C9}" srcOrd="0" destOrd="0" presId="urn:microsoft.com/office/officeart/2008/layout/HorizontalMultiLevelHierarchy"/>
    <dgm:cxn modelId="{8247DDC5-EB66-4A7D-A26F-A180AB32F76F}" type="presParOf" srcId="{794375C8-B77A-45A3-8BEC-4F904A2E8A29}" destId="{AC8E978D-43AD-4AD6-B4C8-C238FC8207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49040F-CDE1-40EC-97E7-AF1D5E09658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D35A07-853B-419E-8AC8-50D1645C6D82}">
      <dgm:prSet phldrT="[Texto]" custT="1"/>
      <dgm:spPr/>
      <dgm:t>
        <a:bodyPr/>
        <a:lstStyle/>
        <a:p>
          <a:r>
            <a:rPr lang="es-ES" sz="1800" dirty="0" smtClean="0"/>
            <a:t>1. Propósito</a:t>
          </a:r>
          <a:endParaRPr lang="es-ES" sz="1800" dirty="0"/>
        </a:p>
      </dgm:t>
    </dgm:pt>
    <dgm:pt modelId="{B9E0C48A-56D7-43CB-BAD6-1667EA12BB00}" type="parTrans" cxnId="{4C72BC85-CC1F-441B-91A0-EC56C09B558F}">
      <dgm:prSet/>
      <dgm:spPr/>
      <dgm:t>
        <a:bodyPr/>
        <a:lstStyle/>
        <a:p>
          <a:endParaRPr lang="es-ES"/>
        </a:p>
      </dgm:t>
    </dgm:pt>
    <dgm:pt modelId="{080FBEFF-43CC-40A1-99E9-0D71EDE941BB}" type="sibTrans" cxnId="{4C72BC85-CC1F-441B-91A0-EC56C09B558F}">
      <dgm:prSet/>
      <dgm:spPr/>
      <dgm:t>
        <a:bodyPr/>
        <a:lstStyle/>
        <a:p>
          <a:endParaRPr lang="es-ES"/>
        </a:p>
      </dgm:t>
    </dgm:pt>
    <dgm:pt modelId="{22565749-3049-4B25-9B7A-B4EA76D04C04}">
      <dgm:prSet phldrT="[Texto]" custT="1"/>
      <dgm:spPr/>
      <dgm:t>
        <a:bodyPr/>
        <a:lstStyle/>
        <a:p>
          <a:r>
            <a:rPr lang="es-ES" sz="1800" dirty="0" smtClean="0"/>
            <a:t>2. Contenidos</a:t>
          </a:r>
          <a:endParaRPr lang="es-ES" sz="1800" dirty="0"/>
        </a:p>
      </dgm:t>
    </dgm:pt>
    <dgm:pt modelId="{81DEAB4F-6015-49B3-8CCA-5316594B6C59}" type="parTrans" cxnId="{EFC35063-7F30-4E00-AF43-1F33453D8AC5}">
      <dgm:prSet/>
      <dgm:spPr/>
      <dgm:t>
        <a:bodyPr/>
        <a:lstStyle/>
        <a:p>
          <a:endParaRPr lang="es-ES"/>
        </a:p>
      </dgm:t>
    </dgm:pt>
    <dgm:pt modelId="{97C3DFE5-800F-4EF0-A68B-B1073F7CCD0A}" type="sibTrans" cxnId="{EFC35063-7F30-4E00-AF43-1F33453D8AC5}">
      <dgm:prSet/>
      <dgm:spPr/>
      <dgm:t>
        <a:bodyPr/>
        <a:lstStyle/>
        <a:p>
          <a:endParaRPr lang="es-ES"/>
        </a:p>
      </dgm:t>
    </dgm:pt>
    <dgm:pt modelId="{B709D9A1-24D5-4FFC-A204-A2D1B6ACFCBE}">
      <dgm:prSet phldrT="[Texto]" custT="1"/>
      <dgm:spPr/>
      <dgm:t>
        <a:bodyPr/>
        <a:lstStyle/>
        <a:p>
          <a:r>
            <a:rPr lang="es-ES" sz="1800" dirty="0" smtClean="0"/>
            <a:t>3. Secuenciación</a:t>
          </a:r>
          <a:endParaRPr lang="es-ES" sz="1800" dirty="0"/>
        </a:p>
      </dgm:t>
    </dgm:pt>
    <dgm:pt modelId="{1BCC2DA7-EFE2-4DBF-878B-C5EC0832BEA6}" type="parTrans" cxnId="{6A38D265-56A1-4AA9-8FC6-21E94AD337B6}">
      <dgm:prSet/>
      <dgm:spPr/>
      <dgm:t>
        <a:bodyPr/>
        <a:lstStyle/>
        <a:p>
          <a:endParaRPr lang="es-ES"/>
        </a:p>
      </dgm:t>
    </dgm:pt>
    <dgm:pt modelId="{5E99FB9F-5E91-4581-BED6-5B92E87CBB88}" type="sibTrans" cxnId="{6A38D265-56A1-4AA9-8FC6-21E94AD337B6}">
      <dgm:prSet/>
      <dgm:spPr/>
      <dgm:t>
        <a:bodyPr/>
        <a:lstStyle/>
        <a:p>
          <a:endParaRPr lang="es-ES"/>
        </a:p>
      </dgm:t>
    </dgm:pt>
    <dgm:pt modelId="{7291C940-A56A-4995-9993-013150BADF86}">
      <dgm:prSet phldrT="[Texto]" custT="1"/>
      <dgm:spPr/>
      <dgm:t>
        <a:bodyPr/>
        <a:lstStyle/>
        <a:p>
          <a:r>
            <a:rPr lang="es-ES" sz="1800" dirty="0" smtClean="0"/>
            <a:t>4. Metodología </a:t>
          </a:r>
          <a:endParaRPr lang="es-ES" sz="1800" dirty="0"/>
        </a:p>
      </dgm:t>
    </dgm:pt>
    <dgm:pt modelId="{174D1E45-5792-44E2-BBB4-ABD386CE2BB5}" type="parTrans" cxnId="{9E1688E6-BBC4-4604-9A54-9FCA62BAC487}">
      <dgm:prSet/>
      <dgm:spPr/>
      <dgm:t>
        <a:bodyPr/>
        <a:lstStyle/>
        <a:p>
          <a:endParaRPr lang="es-ES"/>
        </a:p>
      </dgm:t>
    </dgm:pt>
    <dgm:pt modelId="{87DE0C93-6B70-492E-BF66-66E02048A3F6}" type="sibTrans" cxnId="{9E1688E6-BBC4-4604-9A54-9FCA62BAC487}">
      <dgm:prSet/>
      <dgm:spPr/>
      <dgm:t>
        <a:bodyPr/>
        <a:lstStyle/>
        <a:p>
          <a:endParaRPr lang="es-ES"/>
        </a:p>
      </dgm:t>
    </dgm:pt>
    <dgm:pt modelId="{E340405F-C1AA-4FAE-B2DF-8AF1F11E0ED2}">
      <dgm:prSet phldrT="[Texto]" custT="1"/>
      <dgm:spPr/>
      <dgm:t>
        <a:bodyPr/>
        <a:lstStyle/>
        <a:p>
          <a:r>
            <a:rPr lang="es-ES" sz="1800" dirty="0" smtClean="0"/>
            <a:t>5. Recursos didácticos </a:t>
          </a:r>
          <a:endParaRPr lang="es-ES" sz="1800" dirty="0"/>
        </a:p>
      </dgm:t>
    </dgm:pt>
    <dgm:pt modelId="{36788578-9DDF-4286-9C4B-47DD87AFFF94}" type="parTrans" cxnId="{3B08B4A6-5B4F-4CF1-A5EE-4DDA5169A237}">
      <dgm:prSet/>
      <dgm:spPr/>
      <dgm:t>
        <a:bodyPr/>
        <a:lstStyle/>
        <a:p>
          <a:endParaRPr lang="es-ES"/>
        </a:p>
      </dgm:t>
    </dgm:pt>
    <dgm:pt modelId="{7818AE1A-F13B-4687-A394-7052B0DD7FA0}" type="sibTrans" cxnId="{3B08B4A6-5B4F-4CF1-A5EE-4DDA5169A237}">
      <dgm:prSet/>
      <dgm:spPr/>
      <dgm:t>
        <a:bodyPr/>
        <a:lstStyle/>
        <a:p>
          <a:endParaRPr lang="es-ES"/>
        </a:p>
      </dgm:t>
    </dgm:pt>
    <dgm:pt modelId="{C4A985C8-2A0B-438E-8650-3777599D97E9}">
      <dgm:prSet phldrT="[Texto]" custT="1"/>
      <dgm:spPr/>
      <dgm:t>
        <a:bodyPr/>
        <a:lstStyle/>
        <a:p>
          <a:r>
            <a:rPr lang="es-ES" sz="1800" dirty="0" smtClean="0"/>
            <a:t>6. Evaluación del aprendizaje</a:t>
          </a:r>
          <a:endParaRPr lang="es-ES" sz="1800" dirty="0"/>
        </a:p>
      </dgm:t>
    </dgm:pt>
    <dgm:pt modelId="{F1301258-7DB5-4C59-83A0-161F53A5DA26}" type="parTrans" cxnId="{65940E3B-F302-4D9D-9058-9C092B864B44}">
      <dgm:prSet/>
      <dgm:spPr/>
      <dgm:t>
        <a:bodyPr/>
        <a:lstStyle/>
        <a:p>
          <a:endParaRPr lang="es-ES"/>
        </a:p>
      </dgm:t>
    </dgm:pt>
    <dgm:pt modelId="{ACFBD565-A640-43AC-9492-61FF9C867B78}" type="sibTrans" cxnId="{65940E3B-F302-4D9D-9058-9C092B864B44}">
      <dgm:prSet/>
      <dgm:spPr/>
      <dgm:t>
        <a:bodyPr/>
        <a:lstStyle/>
        <a:p>
          <a:endParaRPr lang="es-ES"/>
        </a:p>
      </dgm:t>
    </dgm:pt>
    <dgm:pt modelId="{5129158A-681D-4194-8E9F-04A883258AB6}" type="pres">
      <dgm:prSet presAssocID="{4749040F-CDE1-40EC-97E7-AF1D5E0965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6C6C12-4511-455B-A2E9-B9427DC52900}" type="pres">
      <dgm:prSet presAssocID="{D7D35A07-853B-419E-8AC8-50D1645C6D82}" presName="node" presStyleLbl="node1" presStyleIdx="0" presStyleCnt="6" custScaleX="13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BE91B-93B0-44EF-BDA6-0A8CE594DB46}" type="pres">
      <dgm:prSet presAssocID="{D7D35A07-853B-419E-8AC8-50D1645C6D82}" presName="spNode" presStyleCnt="0"/>
      <dgm:spPr/>
    </dgm:pt>
    <dgm:pt modelId="{58BA15E4-BB29-4731-9509-2BAE00C2A3FE}" type="pres">
      <dgm:prSet presAssocID="{080FBEFF-43CC-40A1-99E9-0D71EDE941BB}" presName="sibTrans" presStyleLbl="sibTrans1D1" presStyleIdx="0" presStyleCnt="6"/>
      <dgm:spPr/>
      <dgm:t>
        <a:bodyPr/>
        <a:lstStyle/>
        <a:p>
          <a:endParaRPr lang="es-ES"/>
        </a:p>
      </dgm:t>
    </dgm:pt>
    <dgm:pt modelId="{CA326EC5-9564-401E-898F-1B9134602432}" type="pres">
      <dgm:prSet presAssocID="{22565749-3049-4B25-9B7A-B4EA76D04C04}" presName="node" presStyleLbl="node1" presStyleIdx="1" presStyleCnt="6" custScaleX="13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6882C-0B22-401F-AB1A-4FAE6F46D7C9}" type="pres">
      <dgm:prSet presAssocID="{22565749-3049-4B25-9B7A-B4EA76D04C04}" presName="spNode" presStyleCnt="0"/>
      <dgm:spPr/>
    </dgm:pt>
    <dgm:pt modelId="{5BB3EB53-E6F4-449B-A165-397051A1B3A6}" type="pres">
      <dgm:prSet presAssocID="{97C3DFE5-800F-4EF0-A68B-B1073F7CCD0A}" presName="sibTrans" presStyleLbl="sibTrans1D1" presStyleIdx="1" presStyleCnt="6"/>
      <dgm:spPr/>
      <dgm:t>
        <a:bodyPr/>
        <a:lstStyle/>
        <a:p>
          <a:endParaRPr lang="es-ES"/>
        </a:p>
      </dgm:t>
    </dgm:pt>
    <dgm:pt modelId="{1410C770-6E1A-4893-AC53-98F4BE5722A3}" type="pres">
      <dgm:prSet presAssocID="{B709D9A1-24D5-4FFC-A204-A2D1B6ACFCBE}" presName="node" presStyleLbl="node1" presStyleIdx="2" presStyleCnt="6" custScaleX="1494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AA1212-BFBB-4AF8-AFFE-1B906B7FC161}" type="pres">
      <dgm:prSet presAssocID="{B709D9A1-24D5-4FFC-A204-A2D1B6ACFCBE}" presName="spNode" presStyleCnt="0"/>
      <dgm:spPr/>
    </dgm:pt>
    <dgm:pt modelId="{BCB3B976-F44E-442E-A70F-15AA133193DA}" type="pres">
      <dgm:prSet presAssocID="{5E99FB9F-5E91-4581-BED6-5B92E87CBB88}" presName="sibTrans" presStyleLbl="sibTrans1D1" presStyleIdx="2" presStyleCnt="6"/>
      <dgm:spPr/>
      <dgm:t>
        <a:bodyPr/>
        <a:lstStyle/>
        <a:p>
          <a:endParaRPr lang="es-ES"/>
        </a:p>
      </dgm:t>
    </dgm:pt>
    <dgm:pt modelId="{9CE8EB96-B28B-4B0D-A531-863E24C8C4CB}" type="pres">
      <dgm:prSet presAssocID="{7291C940-A56A-4995-9993-013150BADF86}" presName="node" presStyleLbl="node1" presStyleIdx="3" presStyleCnt="6" custScaleX="13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74840-ED33-484E-8EF2-92EE7D63B521}" type="pres">
      <dgm:prSet presAssocID="{7291C940-A56A-4995-9993-013150BADF86}" presName="spNode" presStyleCnt="0"/>
      <dgm:spPr/>
    </dgm:pt>
    <dgm:pt modelId="{BE15EF7C-0C35-45EC-B48E-2F7572BC7788}" type="pres">
      <dgm:prSet presAssocID="{87DE0C93-6B70-492E-BF66-66E02048A3F6}" presName="sibTrans" presStyleLbl="sibTrans1D1" presStyleIdx="3" presStyleCnt="6"/>
      <dgm:spPr/>
      <dgm:t>
        <a:bodyPr/>
        <a:lstStyle/>
        <a:p>
          <a:endParaRPr lang="es-ES"/>
        </a:p>
      </dgm:t>
    </dgm:pt>
    <dgm:pt modelId="{2A1E26F0-42E1-4B3B-9440-73D37CF23464}" type="pres">
      <dgm:prSet presAssocID="{E340405F-C1AA-4FAE-B2DF-8AF1F11E0ED2}" presName="node" presStyleLbl="node1" presStyleIdx="4" presStyleCnt="6" custScaleX="13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6B38C-6ED5-4C56-AC92-C4BE1EB189C5}" type="pres">
      <dgm:prSet presAssocID="{E340405F-C1AA-4FAE-B2DF-8AF1F11E0ED2}" presName="spNode" presStyleCnt="0"/>
      <dgm:spPr/>
    </dgm:pt>
    <dgm:pt modelId="{780467F1-79F7-48E8-A598-92A5E1A0BA2F}" type="pres">
      <dgm:prSet presAssocID="{7818AE1A-F13B-4687-A394-7052B0DD7FA0}" presName="sibTrans" presStyleLbl="sibTrans1D1" presStyleIdx="4" presStyleCnt="6"/>
      <dgm:spPr/>
      <dgm:t>
        <a:bodyPr/>
        <a:lstStyle/>
        <a:p>
          <a:endParaRPr lang="es-ES"/>
        </a:p>
      </dgm:t>
    </dgm:pt>
    <dgm:pt modelId="{31E8B14F-F78D-43C5-9291-134C397BB7DF}" type="pres">
      <dgm:prSet presAssocID="{C4A985C8-2A0B-438E-8650-3777599D97E9}" presName="node" presStyleLbl="node1" presStyleIdx="5" presStyleCnt="6" custScaleX="13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D0031-0C96-4C37-9951-EF563968C71D}" type="pres">
      <dgm:prSet presAssocID="{C4A985C8-2A0B-438E-8650-3777599D97E9}" presName="spNode" presStyleCnt="0"/>
      <dgm:spPr/>
    </dgm:pt>
    <dgm:pt modelId="{BB09AEAA-06F8-4E59-9B46-76FC9692003B}" type="pres">
      <dgm:prSet presAssocID="{ACFBD565-A640-43AC-9492-61FF9C867B78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BB21276D-1484-451F-9730-F97762CECCFB}" type="presOf" srcId="{97C3DFE5-800F-4EF0-A68B-B1073F7CCD0A}" destId="{5BB3EB53-E6F4-449B-A165-397051A1B3A6}" srcOrd="0" destOrd="0" presId="urn:microsoft.com/office/officeart/2005/8/layout/cycle5"/>
    <dgm:cxn modelId="{6A38D265-56A1-4AA9-8FC6-21E94AD337B6}" srcId="{4749040F-CDE1-40EC-97E7-AF1D5E096589}" destId="{B709D9A1-24D5-4FFC-A204-A2D1B6ACFCBE}" srcOrd="2" destOrd="0" parTransId="{1BCC2DA7-EFE2-4DBF-878B-C5EC0832BEA6}" sibTransId="{5E99FB9F-5E91-4581-BED6-5B92E87CBB88}"/>
    <dgm:cxn modelId="{8C692F44-29AF-4CD6-A5F1-393D73336DAD}" type="presOf" srcId="{22565749-3049-4B25-9B7A-B4EA76D04C04}" destId="{CA326EC5-9564-401E-898F-1B9134602432}" srcOrd="0" destOrd="0" presId="urn:microsoft.com/office/officeart/2005/8/layout/cycle5"/>
    <dgm:cxn modelId="{FE6F8E9E-51A8-493D-AF17-16EA4B6D5A8B}" type="presOf" srcId="{080FBEFF-43CC-40A1-99E9-0D71EDE941BB}" destId="{58BA15E4-BB29-4731-9509-2BAE00C2A3FE}" srcOrd="0" destOrd="0" presId="urn:microsoft.com/office/officeart/2005/8/layout/cycle5"/>
    <dgm:cxn modelId="{07D02983-653F-459F-B4DA-5ED93AE94CD3}" type="presOf" srcId="{4749040F-CDE1-40EC-97E7-AF1D5E096589}" destId="{5129158A-681D-4194-8E9F-04A883258AB6}" srcOrd="0" destOrd="0" presId="urn:microsoft.com/office/officeart/2005/8/layout/cycle5"/>
    <dgm:cxn modelId="{04995D85-A6D6-4E62-8E5F-2C31FCF057D2}" type="presOf" srcId="{C4A985C8-2A0B-438E-8650-3777599D97E9}" destId="{31E8B14F-F78D-43C5-9291-134C397BB7DF}" srcOrd="0" destOrd="0" presId="urn:microsoft.com/office/officeart/2005/8/layout/cycle5"/>
    <dgm:cxn modelId="{EFC35063-7F30-4E00-AF43-1F33453D8AC5}" srcId="{4749040F-CDE1-40EC-97E7-AF1D5E096589}" destId="{22565749-3049-4B25-9B7A-B4EA76D04C04}" srcOrd="1" destOrd="0" parTransId="{81DEAB4F-6015-49B3-8CCA-5316594B6C59}" sibTransId="{97C3DFE5-800F-4EF0-A68B-B1073F7CCD0A}"/>
    <dgm:cxn modelId="{3B08B4A6-5B4F-4CF1-A5EE-4DDA5169A237}" srcId="{4749040F-CDE1-40EC-97E7-AF1D5E096589}" destId="{E340405F-C1AA-4FAE-B2DF-8AF1F11E0ED2}" srcOrd="4" destOrd="0" parTransId="{36788578-9DDF-4286-9C4B-47DD87AFFF94}" sibTransId="{7818AE1A-F13B-4687-A394-7052B0DD7FA0}"/>
    <dgm:cxn modelId="{21321A38-176B-4451-9ADA-F9BC7803DA4D}" type="presOf" srcId="{7818AE1A-F13B-4687-A394-7052B0DD7FA0}" destId="{780467F1-79F7-48E8-A598-92A5E1A0BA2F}" srcOrd="0" destOrd="0" presId="urn:microsoft.com/office/officeart/2005/8/layout/cycle5"/>
    <dgm:cxn modelId="{80F6E866-9C5B-49EF-B887-839FC7838631}" type="presOf" srcId="{87DE0C93-6B70-492E-BF66-66E02048A3F6}" destId="{BE15EF7C-0C35-45EC-B48E-2F7572BC7788}" srcOrd="0" destOrd="0" presId="urn:microsoft.com/office/officeart/2005/8/layout/cycle5"/>
    <dgm:cxn modelId="{9E1688E6-BBC4-4604-9A54-9FCA62BAC487}" srcId="{4749040F-CDE1-40EC-97E7-AF1D5E096589}" destId="{7291C940-A56A-4995-9993-013150BADF86}" srcOrd="3" destOrd="0" parTransId="{174D1E45-5792-44E2-BBB4-ABD386CE2BB5}" sibTransId="{87DE0C93-6B70-492E-BF66-66E02048A3F6}"/>
    <dgm:cxn modelId="{65940E3B-F302-4D9D-9058-9C092B864B44}" srcId="{4749040F-CDE1-40EC-97E7-AF1D5E096589}" destId="{C4A985C8-2A0B-438E-8650-3777599D97E9}" srcOrd="5" destOrd="0" parTransId="{F1301258-7DB5-4C59-83A0-161F53A5DA26}" sibTransId="{ACFBD565-A640-43AC-9492-61FF9C867B78}"/>
    <dgm:cxn modelId="{F19D5756-7418-45B1-AEFF-C5D21304816E}" type="presOf" srcId="{B709D9A1-24D5-4FFC-A204-A2D1B6ACFCBE}" destId="{1410C770-6E1A-4893-AC53-98F4BE5722A3}" srcOrd="0" destOrd="0" presId="urn:microsoft.com/office/officeart/2005/8/layout/cycle5"/>
    <dgm:cxn modelId="{72D265DD-68C9-4A62-ABCB-B24E407FD2A6}" type="presOf" srcId="{E340405F-C1AA-4FAE-B2DF-8AF1F11E0ED2}" destId="{2A1E26F0-42E1-4B3B-9440-73D37CF23464}" srcOrd="0" destOrd="0" presId="urn:microsoft.com/office/officeart/2005/8/layout/cycle5"/>
    <dgm:cxn modelId="{91634AAC-5639-4F76-982C-871DDC6D1125}" type="presOf" srcId="{D7D35A07-853B-419E-8AC8-50D1645C6D82}" destId="{256C6C12-4511-455B-A2E9-B9427DC52900}" srcOrd="0" destOrd="0" presId="urn:microsoft.com/office/officeart/2005/8/layout/cycle5"/>
    <dgm:cxn modelId="{4C72BC85-CC1F-441B-91A0-EC56C09B558F}" srcId="{4749040F-CDE1-40EC-97E7-AF1D5E096589}" destId="{D7D35A07-853B-419E-8AC8-50D1645C6D82}" srcOrd="0" destOrd="0" parTransId="{B9E0C48A-56D7-43CB-BAD6-1667EA12BB00}" sibTransId="{080FBEFF-43CC-40A1-99E9-0D71EDE941BB}"/>
    <dgm:cxn modelId="{DBC0BD98-966B-4741-8064-D30DE0859127}" type="presOf" srcId="{5E99FB9F-5E91-4581-BED6-5B92E87CBB88}" destId="{BCB3B976-F44E-442E-A70F-15AA133193DA}" srcOrd="0" destOrd="0" presId="urn:microsoft.com/office/officeart/2005/8/layout/cycle5"/>
    <dgm:cxn modelId="{F28B6115-05F4-416E-9E85-4A3DA5C97EC4}" type="presOf" srcId="{7291C940-A56A-4995-9993-013150BADF86}" destId="{9CE8EB96-B28B-4B0D-A531-863E24C8C4CB}" srcOrd="0" destOrd="0" presId="urn:microsoft.com/office/officeart/2005/8/layout/cycle5"/>
    <dgm:cxn modelId="{87A3DBD9-46EE-4BA5-9585-241DE3CEFAE2}" type="presOf" srcId="{ACFBD565-A640-43AC-9492-61FF9C867B78}" destId="{BB09AEAA-06F8-4E59-9B46-76FC9692003B}" srcOrd="0" destOrd="0" presId="urn:microsoft.com/office/officeart/2005/8/layout/cycle5"/>
    <dgm:cxn modelId="{1A9DE66E-54ED-466C-8DE1-BD57EC882505}" type="presParOf" srcId="{5129158A-681D-4194-8E9F-04A883258AB6}" destId="{256C6C12-4511-455B-A2E9-B9427DC52900}" srcOrd="0" destOrd="0" presId="urn:microsoft.com/office/officeart/2005/8/layout/cycle5"/>
    <dgm:cxn modelId="{B61BFAE3-5692-40E1-9EBC-3485DE3E3D11}" type="presParOf" srcId="{5129158A-681D-4194-8E9F-04A883258AB6}" destId="{6CFBE91B-93B0-44EF-BDA6-0A8CE594DB46}" srcOrd="1" destOrd="0" presId="urn:microsoft.com/office/officeart/2005/8/layout/cycle5"/>
    <dgm:cxn modelId="{3ACC2D91-F750-45BF-AF51-5EB84C92A706}" type="presParOf" srcId="{5129158A-681D-4194-8E9F-04A883258AB6}" destId="{58BA15E4-BB29-4731-9509-2BAE00C2A3FE}" srcOrd="2" destOrd="0" presId="urn:microsoft.com/office/officeart/2005/8/layout/cycle5"/>
    <dgm:cxn modelId="{7194FBD1-2584-4428-B3A7-E3F757BD6E22}" type="presParOf" srcId="{5129158A-681D-4194-8E9F-04A883258AB6}" destId="{CA326EC5-9564-401E-898F-1B9134602432}" srcOrd="3" destOrd="0" presId="urn:microsoft.com/office/officeart/2005/8/layout/cycle5"/>
    <dgm:cxn modelId="{05AF47C9-5692-4BB9-AB3F-9CF7C62E2A32}" type="presParOf" srcId="{5129158A-681D-4194-8E9F-04A883258AB6}" destId="{DDE6882C-0B22-401F-AB1A-4FAE6F46D7C9}" srcOrd="4" destOrd="0" presId="urn:microsoft.com/office/officeart/2005/8/layout/cycle5"/>
    <dgm:cxn modelId="{0132EC01-4183-43B5-AB17-D005C0E22832}" type="presParOf" srcId="{5129158A-681D-4194-8E9F-04A883258AB6}" destId="{5BB3EB53-E6F4-449B-A165-397051A1B3A6}" srcOrd="5" destOrd="0" presId="urn:microsoft.com/office/officeart/2005/8/layout/cycle5"/>
    <dgm:cxn modelId="{69BBE32E-4365-44AF-997D-E2856F9EA846}" type="presParOf" srcId="{5129158A-681D-4194-8E9F-04A883258AB6}" destId="{1410C770-6E1A-4893-AC53-98F4BE5722A3}" srcOrd="6" destOrd="0" presId="urn:microsoft.com/office/officeart/2005/8/layout/cycle5"/>
    <dgm:cxn modelId="{04BC5227-9CD6-4162-AFBE-A909752DDAC0}" type="presParOf" srcId="{5129158A-681D-4194-8E9F-04A883258AB6}" destId="{47AA1212-BFBB-4AF8-AFFE-1B906B7FC161}" srcOrd="7" destOrd="0" presId="urn:microsoft.com/office/officeart/2005/8/layout/cycle5"/>
    <dgm:cxn modelId="{7EB6908D-7E77-4E30-A847-A0FF818EC277}" type="presParOf" srcId="{5129158A-681D-4194-8E9F-04A883258AB6}" destId="{BCB3B976-F44E-442E-A70F-15AA133193DA}" srcOrd="8" destOrd="0" presId="urn:microsoft.com/office/officeart/2005/8/layout/cycle5"/>
    <dgm:cxn modelId="{803C94C7-CF84-483B-82CB-20DAA08DA8FF}" type="presParOf" srcId="{5129158A-681D-4194-8E9F-04A883258AB6}" destId="{9CE8EB96-B28B-4B0D-A531-863E24C8C4CB}" srcOrd="9" destOrd="0" presId="urn:microsoft.com/office/officeart/2005/8/layout/cycle5"/>
    <dgm:cxn modelId="{8B82C219-BBD2-4093-AC81-AFA3F809B699}" type="presParOf" srcId="{5129158A-681D-4194-8E9F-04A883258AB6}" destId="{40574840-ED33-484E-8EF2-92EE7D63B521}" srcOrd="10" destOrd="0" presId="urn:microsoft.com/office/officeart/2005/8/layout/cycle5"/>
    <dgm:cxn modelId="{36775271-0867-475F-AD62-36251AA5FBF2}" type="presParOf" srcId="{5129158A-681D-4194-8E9F-04A883258AB6}" destId="{BE15EF7C-0C35-45EC-B48E-2F7572BC7788}" srcOrd="11" destOrd="0" presId="urn:microsoft.com/office/officeart/2005/8/layout/cycle5"/>
    <dgm:cxn modelId="{274BE871-37CC-458D-B26C-0403B59450E9}" type="presParOf" srcId="{5129158A-681D-4194-8E9F-04A883258AB6}" destId="{2A1E26F0-42E1-4B3B-9440-73D37CF23464}" srcOrd="12" destOrd="0" presId="urn:microsoft.com/office/officeart/2005/8/layout/cycle5"/>
    <dgm:cxn modelId="{CC107E29-A1E9-44AE-B6C7-F7DCFBADE8BA}" type="presParOf" srcId="{5129158A-681D-4194-8E9F-04A883258AB6}" destId="{0146B38C-6ED5-4C56-AC92-C4BE1EB189C5}" srcOrd="13" destOrd="0" presId="urn:microsoft.com/office/officeart/2005/8/layout/cycle5"/>
    <dgm:cxn modelId="{8FB9549B-B89B-4650-B25A-8EB8E089841F}" type="presParOf" srcId="{5129158A-681D-4194-8E9F-04A883258AB6}" destId="{780467F1-79F7-48E8-A598-92A5E1A0BA2F}" srcOrd="14" destOrd="0" presId="urn:microsoft.com/office/officeart/2005/8/layout/cycle5"/>
    <dgm:cxn modelId="{755ADB87-5D39-4E4B-9EEB-B4FBCCAA2DD9}" type="presParOf" srcId="{5129158A-681D-4194-8E9F-04A883258AB6}" destId="{31E8B14F-F78D-43C5-9291-134C397BB7DF}" srcOrd="15" destOrd="0" presId="urn:microsoft.com/office/officeart/2005/8/layout/cycle5"/>
    <dgm:cxn modelId="{66F3BC21-5EA2-4924-9453-8F8889056B3F}" type="presParOf" srcId="{5129158A-681D-4194-8E9F-04A883258AB6}" destId="{51BD0031-0C96-4C37-9951-EF563968C71D}" srcOrd="16" destOrd="0" presId="urn:microsoft.com/office/officeart/2005/8/layout/cycle5"/>
    <dgm:cxn modelId="{7AA49EB2-E5AB-4BCE-BF0D-2EF2C09858DA}" type="presParOf" srcId="{5129158A-681D-4194-8E9F-04A883258AB6}" destId="{BB09AEAA-06F8-4E59-9B46-76FC9692003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EB5B12-22D3-4358-A7D5-F086761F33C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87AD8C-A977-449A-9B80-996D71A233DE}">
      <dgm:prSet phldrT="[Texto]" custT="1"/>
      <dgm:spPr/>
      <dgm:t>
        <a:bodyPr/>
        <a:lstStyle/>
        <a:p>
          <a:r>
            <a:rPr lang="es-ES" sz="1800" dirty="0" smtClean="0"/>
            <a:t>Conocimientos</a:t>
          </a:r>
          <a:r>
            <a:rPr lang="es-ES" sz="2400" dirty="0" smtClean="0"/>
            <a:t> </a:t>
          </a:r>
          <a:endParaRPr lang="es-ES" sz="2400" dirty="0"/>
        </a:p>
      </dgm:t>
    </dgm:pt>
    <dgm:pt modelId="{E85AD7DA-1FE3-43BC-ABB4-AEBB023508C2}" type="parTrans" cxnId="{0FEB633B-B293-41F3-9E69-42C10D3C9A20}">
      <dgm:prSet/>
      <dgm:spPr/>
      <dgm:t>
        <a:bodyPr/>
        <a:lstStyle/>
        <a:p>
          <a:endParaRPr lang="es-ES"/>
        </a:p>
      </dgm:t>
    </dgm:pt>
    <dgm:pt modelId="{654C416D-6245-4855-80E7-51A4ED8D5B0A}" type="sibTrans" cxnId="{0FEB633B-B293-41F3-9E69-42C10D3C9A20}">
      <dgm:prSet/>
      <dgm:spPr/>
      <dgm:t>
        <a:bodyPr/>
        <a:lstStyle/>
        <a:p>
          <a:endParaRPr lang="es-ES"/>
        </a:p>
      </dgm:t>
    </dgm:pt>
    <dgm:pt modelId="{928C5D9E-5464-4331-8D8C-5FB7DA88AC78}">
      <dgm:prSet phldrT="[Texto]" custT="1"/>
      <dgm:spPr/>
      <dgm:t>
        <a:bodyPr/>
        <a:lstStyle/>
        <a:p>
          <a:r>
            <a:rPr lang="es-ES" sz="1800" dirty="0" smtClean="0"/>
            <a:t>Destrezas </a:t>
          </a:r>
          <a:endParaRPr lang="es-ES" sz="1800" dirty="0"/>
        </a:p>
      </dgm:t>
    </dgm:pt>
    <dgm:pt modelId="{592BC9D5-4E85-41A1-A790-EFF3EFA4CD3D}" type="parTrans" cxnId="{ED866163-450E-4AD1-A841-BAE15DF147E2}">
      <dgm:prSet/>
      <dgm:spPr/>
      <dgm:t>
        <a:bodyPr/>
        <a:lstStyle/>
        <a:p>
          <a:endParaRPr lang="es-ES"/>
        </a:p>
      </dgm:t>
    </dgm:pt>
    <dgm:pt modelId="{5659CAC9-7F2B-4846-B622-D11956E11CCE}" type="sibTrans" cxnId="{ED866163-450E-4AD1-A841-BAE15DF147E2}">
      <dgm:prSet/>
      <dgm:spPr/>
      <dgm:t>
        <a:bodyPr/>
        <a:lstStyle/>
        <a:p>
          <a:endParaRPr lang="es-ES"/>
        </a:p>
      </dgm:t>
    </dgm:pt>
    <dgm:pt modelId="{D28D0F08-712C-4EBE-93D9-94504E952CF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Capacidad de actuar y de tomar decisiones en contextos determinados, a través de un pensamiento reflexivo que integra conocimientos, destrezas y actitudes.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13EF9D46-55F4-46B0-B5A9-330559FF29BC}" type="parTrans" cxnId="{587C21E7-D8DA-4EA4-9CC7-9F7CBF1A2D1F}">
      <dgm:prSet/>
      <dgm:spPr/>
      <dgm:t>
        <a:bodyPr/>
        <a:lstStyle/>
        <a:p>
          <a:endParaRPr lang="es-ES"/>
        </a:p>
      </dgm:t>
    </dgm:pt>
    <dgm:pt modelId="{07DCAD1C-C7AB-4F1B-898D-25839153BF4D}" type="sibTrans" cxnId="{587C21E7-D8DA-4EA4-9CC7-9F7CBF1A2D1F}">
      <dgm:prSet/>
      <dgm:spPr/>
      <dgm:t>
        <a:bodyPr/>
        <a:lstStyle/>
        <a:p>
          <a:endParaRPr lang="es-ES"/>
        </a:p>
      </dgm:t>
    </dgm:pt>
    <dgm:pt modelId="{0E5DDA8F-FCC5-413D-9466-F06F279C6E5D}">
      <dgm:prSet phldrT="[Texto]" custT="1"/>
      <dgm:spPr/>
      <dgm:t>
        <a:bodyPr/>
        <a:lstStyle/>
        <a:p>
          <a:r>
            <a:rPr lang="es-ES" sz="1800" dirty="0" smtClean="0"/>
            <a:t>Actitudes </a:t>
          </a:r>
          <a:r>
            <a:rPr lang="es-ES" sz="1300" dirty="0" smtClean="0"/>
            <a:t> </a:t>
          </a:r>
          <a:endParaRPr lang="es-ES" sz="1300" dirty="0"/>
        </a:p>
      </dgm:t>
    </dgm:pt>
    <dgm:pt modelId="{4A5D4E50-694A-4F51-9A62-A9A23012FCA8}" type="parTrans" cxnId="{6A9CCCDD-F2D0-40BC-A23C-2CC848B53329}">
      <dgm:prSet/>
      <dgm:spPr/>
      <dgm:t>
        <a:bodyPr/>
        <a:lstStyle/>
        <a:p>
          <a:endParaRPr lang="es-ES"/>
        </a:p>
      </dgm:t>
    </dgm:pt>
    <dgm:pt modelId="{9F05BA56-5618-416B-8631-618690960474}" type="sibTrans" cxnId="{6A9CCCDD-F2D0-40BC-A23C-2CC848B53329}">
      <dgm:prSet/>
      <dgm:spPr/>
      <dgm:t>
        <a:bodyPr/>
        <a:lstStyle/>
        <a:p>
          <a:endParaRPr lang="es-ES"/>
        </a:p>
      </dgm:t>
    </dgm:pt>
    <dgm:pt modelId="{491EE784-2A39-43E5-ABF4-8CD1F061671C}" type="pres">
      <dgm:prSet presAssocID="{4CEB5B12-22D3-4358-A7D5-F086761F33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1CAB7D-1862-40DB-A7EA-0109791F5290}" type="pres">
      <dgm:prSet presAssocID="{4CEB5B12-22D3-4358-A7D5-F086761F33C9}" presName="ellipse" presStyleLbl="trBgShp" presStyleIdx="0" presStyleCnt="1"/>
      <dgm:spPr/>
    </dgm:pt>
    <dgm:pt modelId="{6EF8FA56-6683-4F3B-B9A4-28A71C3162F9}" type="pres">
      <dgm:prSet presAssocID="{4CEB5B12-22D3-4358-A7D5-F086761F33C9}" presName="arrow1" presStyleLbl="fgShp" presStyleIdx="0" presStyleCnt="1"/>
      <dgm:spPr/>
    </dgm:pt>
    <dgm:pt modelId="{01898DC4-2E6E-418B-BF67-9DF3D0CCEF93}" type="pres">
      <dgm:prSet presAssocID="{4CEB5B12-22D3-4358-A7D5-F086761F33C9}" presName="rectangle" presStyleLbl="revTx" presStyleIdx="0" presStyleCnt="1" custScaleX="2090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2510D-570A-4616-BDD3-794659DC7CC2}" type="pres">
      <dgm:prSet presAssocID="{928C5D9E-5464-4331-8D8C-5FB7DA88AC7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605D3C-F2FE-431E-A0E9-566476FB6CEC}" type="pres">
      <dgm:prSet presAssocID="{0E5DDA8F-FCC5-413D-9466-F06F279C6E5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5D595-D494-4F29-BF41-03EDDCA0ADD9}" type="pres">
      <dgm:prSet presAssocID="{D28D0F08-712C-4EBE-93D9-94504E952CF2}" presName="item3" presStyleLbl="node1" presStyleIdx="2" presStyleCnt="3" custScaleX="110975" custScaleY="110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03BC4E-91D9-4772-B58B-CB782060161D}" type="pres">
      <dgm:prSet presAssocID="{4CEB5B12-22D3-4358-A7D5-F086761F33C9}" presName="funnel" presStyleLbl="trAlignAcc1" presStyleIdx="0" presStyleCnt="1"/>
      <dgm:spPr/>
    </dgm:pt>
  </dgm:ptLst>
  <dgm:cxnLst>
    <dgm:cxn modelId="{6A9CCCDD-F2D0-40BC-A23C-2CC848B53329}" srcId="{4CEB5B12-22D3-4358-A7D5-F086761F33C9}" destId="{0E5DDA8F-FCC5-413D-9466-F06F279C6E5D}" srcOrd="2" destOrd="0" parTransId="{4A5D4E50-694A-4F51-9A62-A9A23012FCA8}" sibTransId="{9F05BA56-5618-416B-8631-618690960474}"/>
    <dgm:cxn modelId="{6A89EC10-8CE6-4C47-89C2-D387B3B918D4}" type="presOf" srcId="{FA87AD8C-A977-449A-9B80-996D71A233DE}" destId="{F125D595-D494-4F29-BF41-03EDDCA0ADD9}" srcOrd="0" destOrd="0" presId="urn:microsoft.com/office/officeart/2005/8/layout/funnel1"/>
    <dgm:cxn modelId="{157F1B95-664C-414F-BB04-C677BB8BA542}" type="presOf" srcId="{D28D0F08-712C-4EBE-93D9-94504E952CF2}" destId="{01898DC4-2E6E-418B-BF67-9DF3D0CCEF93}" srcOrd="0" destOrd="0" presId="urn:microsoft.com/office/officeart/2005/8/layout/funnel1"/>
    <dgm:cxn modelId="{308F561B-C53D-49CC-8532-CFC7AAF94BB4}" type="presOf" srcId="{0E5DDA8F-FCC5-413D-9466-F06F279C6E5D}" destId="{30F2510D-570A-4616-BDD3-794659DC7CC2}" srcOrd="0" destOrd="0" presId="urn:microsoft.com/office/officeart/2005/8/layout/funnel1"/>
    <dgm:cxn modelId="{F7238DF4-6B66-4ACB-AA7F-6B5747F3F2D4}" type="presOf" srcId="{928C5D9E-5464-4331-8D8C-5FB7DA88AC78}" destId="{46605D3C-F2FE-431E-A0E9-566476FB6CEC}" srcOrd="0" destOrd="0" presId="urn:microsoft.com/office/officeart/2005/8/layout/funnel1"/>
    <dgm:cxn modelId="{ED866163-450E-4AD1-A841-BAE15DF147E2}" srcId="{4CEB5B12-22D3-4358-A7D5-F086761F33C9}" destId="{928C5D9E-5464-4331-8D8C-5FB7DA88AC78}" srcOrd="1" destOrd="0" parTransId="{592BC9D5-4E85-41A1-A790-EFF3EFA4CD3D}" sibTransId="{5659CAC9-7F2B-4846-B622-D11956E11CCE}"/>
    <dgm:cxn modelId="{E7CE518D-0C44-46B5-B6D2-D38B8CAD772F}" type="presOf" srcId="{4CEB5B12-22D3-4358-A7D5-F086761F33C9}" destId="{491EE784-2A39-43E5-ABF4-8CD1F061671C}" srcOrd="0" destOrd="0" presId="urn:microsoft.com/office/officeart/2005/8/layout/funnel1"/>
    <dgm:cxn modelId="{587C21E7-D8DA-4EA4-9CC7-9F7CBF1A2D1F}" srcId="{4CEB5B12-22D3-4358-A7D5-F086761F33C9}" destId="{D28D0F08-712C-4EBE-93D9-94504E952CF2}" srcOrd="3" destOrd="0" parTransId="{13EF9D46-55F4-46B0-B5A9-330559FF29BC}" sibTransId="{07DCAD1C-C7AB-4F1B-898D-25839153BF4D}"/>
    <dgm:cxn modelId="{0FEB633B-B293-41F3-9E69-42C10D3C9A20}" srcId="{4CEB5B12-22D3-4358-A7D5-F086761F33C9}" destId="{FA87AD8C-A977-449A-9B80-996D71A233DE}" srcOrd="0" destOrd="0" parTransId="{E85AD7DA-1FE3-43BC-ABB4-AEBB023508C2}" sibTransId="{654C416D-6245-4855-80E7-51A4ED8D5B0A}"/>
    <dgm:cxn modelId="{F15F0407-0294-4AA3-8521-B6F69328B5FB}" type="presParOf" srcId="{491EE784-2A39-43E5-ABF4-8CD1F061671C}" destId="{D71CAB7D-1862-40DB-A7EA-0109791F5290}" srcOrd="0" destOrd="0" presId="urn:microsoft.com/office/officeart/2005/8/layout/funnel1"/>
    <dgm:cxn modelId="{FE01B83D-BB1D-4E6C-A0CE-2716DDF3891C}" type="presParOf" srcId="{491EE784-2A39-43E5-ABF4-8CD1F061671C}" destId="{6EF8FA56-6683-4F3B-B9A4-28A71C3162F9}" srcOrd="1" destOrd="0" presId="urn:microsoft.com/office/officeart/2005/8/layout/funnel1"/>
    <dgm:cxn modelId="{AE5779C1-E5FD-4815-8C3E-4B3F6CF32CE7}" type="presParOf" srcId="{491EE784-2A39-43E5-ABF4-8CD1F061671C}" destId="{01898DC4-2E6E-418B-BF67-9DF3D0CCEF93}" srcOrd="2" destOrd="0" presId="urn:microsoft.com/office/officeart/2005/8/layout/funnel1"/>
    <dgm:cxn modelId="{9D3D3301-C74E-482A-95BD-A376808500F8}" type="presParOf" srcId="{491EE784-2A39-43E5-ABF4-8CD1F061671C}" destId="{30F2510D-570A-4616-BDD3-794659DC7CC2}" srcOrd="3" destOrd="0" presId="urn:microsoft.com/office/officeart/2005/8/layout/funnel1"/>
    <dgm:cxn modelId="{86641A04-786C-4984-AAC6-006309C2DB28}" type="presParOf" srcId="{491EE784-2A39-43E5-ABF4-8CD1F061671C}" destId="{46605D3C-F2FE-431E-A0E9-566476FB6CEC}" srcOrd="4" destOrd="0" presId="urn:microsoft.com/office/officeart/2005/8/layout/funnel1"/>
    <dgm:cxn modelId="{A0FA415A-371F-4FB2-8CD5-7EFD49A37119}" type="presParOf" srcId="{491EE784-2A39-43E5-ABF4-8CD1F061671C}" destId="{F125D595-D494-4F29-BF41-03EDDCA0ADD9}" srcOrd="5" destOrd="0" presId="urn:microsoft.com/office/officeart/2005/8/layout/funnel1"/>
    <dgm:cxn modelId="{9E2DA9B3-43FF-4EAC-B37C-08835FA5B7A4}" type="presParOf" srcId="{491EE784-2A39-43E5-ABF4-8CD1F061671C}" destId="{E403BC4E-91D9-4772-B58B-CB782060161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A6E78E-5089-407E-B7A8-1AC39F370CD7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912037D-4835-43AD-A16B-ACFBC73DDB9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Módulo: u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nidad curricular.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28A4B5EA-4FC0-424E-B4B4-5DEB0529F92D}" type="parTrans" cxnId="{45DB60DA-5106-4CC9-9EB5-6D8A3131FDD0}">
      <dgm:prSet/>
      <dgm:spPr/>
      <dgm:t>
        <a:bodyPr/>
        <a:lstStyle/>
        <a:p>
          <a:endParaRPr lang="es-ES"/>
        </a:p>
      </dgm:t>
    </dgm:pt>
    <dgm:pt modelId="{834D855F-3E44-415E-A964-27B77895A936}" type="sibTrans" cxnId="{45DB60DA-5106-4CC9-9EB5-6D8A3131FDD0}">
      <dgm:prSet/>
      <dgm:spPr/>
      <dgm:t>
        <a:bodyPr/>
        <a:lstStyle/>
        <a:p>
          <a:endParaRPr lang="es-ES"/>
        </a:p>
      </dgm:t>
    </dgm:pt>
    <dgm:pt modelId="{D50862D7-ACF2-445A-929D-3F9F533D68D0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Unidad de competencia: 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agrupación de funciones productivas relacionadas con una ocupación.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CC53FAB0-F179-43F3-898D-3E76098BE19A}" type="parTrans" cxnId="{E2604FF1-072B-40ED-A820-2CD31EF2F8C1}">
      <dgm:prSet/>
      <dgm:spPr/>
      <dgm:t>
        <a:bodyPr/>
        <a:lstStyle/>
        <a:p>
          <a:endParaRPr lang="es-ES"/>
        </a:p>
      </dgm:t>
    </dgm:pt>
    <dgm:pt modelId="{9E524DB2-94D1-4D09-8F81-8295631A454B}" type="sibTrans" cxnId="{E2604FF1-072B-40ED-A820-2CD31EF2F8C1}">
      <dgm:prSet/>
      <dgm:spPr/>
      <dgm:t>
        <a:bodyPr/>
        <a:lstStyle/>
        <a:p>
          <a:endParaRPr lang="es-ES"/>
        </a:p>
      </dgm:t>
    </dgm:pt>
    <dgm:pt modelId="{73CECA6B-4411-4A8A-B050-C1BF62DF2DB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Unidad formativa: 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cada una de las partes que forman el módulo.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35FD80F4-45A4-4995-8F25-D34BEE5834D0}" type="parTrans" cxnId="{CD2167AC-154C-4234-B620-3D2FEB011038}">
      <dgm:prSet/>
      <dgm:spPr/>
      <dgm:t>
        <a:bodyPr/>
        <a:lstStyle/>
        <a:p>
          <a:endParaRPr lang="es-ES"/>
        </a:p>
      </dgm:t>
    </dgm:pt>
    <dgm:pt modelId="{E94A7414-6B82-4B58-A407-596BD6FF0673}" type="sibTrans" cxnId="{CD2167AC-154C-4234-B620-3D2FEB011038}">
      <dgm:prSet/>
      <dgm:spPr/>
      <dgm:t>
        <a:bodyPr/>
        <a:lstStyle/>
        <a:p>
          <a:endParaRPr lang="es-ES"/>
        </a:p>
      </dgm:t>
    </dgm:pt>
    <dgm:pt modelId="{0DF14C61-AA21-441A-84F4-FB0E066E10CD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Resultados de aprendizaje: 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cambios esperados en los participantes como meta del aprendizaje.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31EB6D38-B413-48ED-B043-B2D0F0083032}" type="parTrans" cxnId="{FEFD7AF4-4DC9-4A46-8907-885CF9FB603A}">
      <dgm:prSet/>
      <dgm:spPr/>
      <dgm:t>
        <a:bodyPr/>
        <a:lstStyle/>
        <a:p>
          <a:endParaRPr lang="es-ES"/>
        </a:p>
      </dgm:t>
    </dgm:pt>
    <dgm:pt modelId="{44D36DEA-D8F9-4528-8CE5-90BA33DABB98}" type="sibTrans" cxnId="{FEFD7AF4-4DC9-4A46-8907-885CF9FB603A}">
      <dgm:prSet/>
      <dgm:spPr/>
      <dgm:t>
        <a:bodyPr/>
        <a:lstStyle/>
        <a:p>
          <a:endParaRPr lang="es-ES"/>
        </a:p>
      </dgm:t>
    </dgm:pt>
    <dgm:pt modelId="{868A2254-54BB-48EB-9752-1C5DB5E23A0A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Capacidades: 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habilidades y destrezas que posee una persona para realizar algo.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12475D2D-1234-44A2-BFC7-1E500636FD2C}" type="parTrans" cxnId="{0E8DF597-078A-455C-86B7-FD9C090ECA85}">
      <dgm:prSet/>
      <dgm:spPr/>
      <dgm:t>
        <a:bodyPr/>
        <a:lstStyle/>
        <a:p>
          <a:endParaRPr lang="es-ES"/>
        </a:p>
      </dgm:t>
    </dgm:pt>
    <dgm:pt modelId="{75434721-1BF2-4F45-847F-C5AC68A15074}" type="sibTrans" cxnId="{0E8DF597-078A-455C-86B7-FD9C090ECA85}">
      <dgm:prSet/>
      <dgm:spPr/>
      <dgm:t>
        <a:bodyPr/>
        <a:lstStyle/>
        <a:p>
          <a:endParaRPr lang="es-ES"/>
        </a:p>
      </dgm:t>
    </dgm:pt>
    <dgm:pt modelId="{B3497681-1E08-4CB6-9E48-6AEE9513F647}">
      <dgm:prSet/>
      <dgm:spPr/>
      <dgm:t>
        <a:bodyPr/>
        <a:lstStyle/>
        <a:p>
          <a:endParaRPr lang="es-ES"/>
        </a:p>
      </dgm:t>
    </dgm:pt>
    <dgm:pt modelId="{1EA1E3BD-DA45-4D7F-BC8C-76C6FD8CB102}" type="parTrans" cxnId="{26B1A0B1-0240-4F1C-B9D2-ACD88789D98B}">
      <dgm:prSet/>
      <dgm:spPr/>
      <dgm:t>
        <a:bodyPr/>
        <a:lstStyle/>
        <a:p>
          <a:endParaRPr lang="es-ES"/>
        </a:p>
      </dgm:t>
    </dgm:pt>
    <dgm:pt modelId="{2C3F508D-3024-441B-A4BE-7B91844BD2CE}" type="sibTrans" cxnId="{26B1A0B1-0240-4F1C-B9D2-ACD88789D98B}">
      <dgm:prSet/>
      <dgm:spPr/>
      <dgm:t>
        <a:bodyPr/>
        <a:lstStyle/>
        <a:p>
          <a:endParaRPr lang="es-ES"/>
        </a:p>
      </dgm:t>
    </dgm:pt>
    <dgm:pt modelId="{613F4719-968B-45DB-8168-569470944DA9}" type="pres">
      <dgm:prSet presAssocID="{1FA6E78E-5089-407E-B7A8-1AC39F370C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67A261-A06C-4B1A-8AE9-7A07FFA2B301}" type="pres">
      <dgm:prSet presAssocID="{1FA6E78E-5089-407E-B7A8-1AC39F370CD7}" presName="dummyMaxCanvas" presStyleCnt="0">
        <dgm:presLayoutVars/>
      </dgm:prSet>
      <dgm:spPr/>
    </dgm:pt>
    <dgm:pt modelId="{ED322723-A1A9-4F3F-B9CC-FDD16B83BD99}" type="pres">
      <dgm:prSet presAssocID="{1FA6E78E-5089-407E-B7A8-1AC39F370CD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E30B29-D6CF-4B64-97A5-3A8C8D96C949}" type="pres">
      <dgm:prSet presAssocID="{1FA6E78E-5089-407E-B7A8-1AC39F370CD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76F80-F970-461C-9291-C7E5E09C076B}" type="pres">
      <dgm:prSet presAssocID="{1FA6E78E-5089-407E-B7A8-1AC39F370CD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FF0315-792B-4157-83FD-8D81A82CE2FE}" type="pres">
      <dgm:prSet presAssocID="{1FA6E78E-5089-407E-B7A8-1AC39F370CD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7CBFF-7F8E-44C7-B3BD-165B9071938B}" type="pres">
      <dgm:prSet presAssocID="{1FA6E78E-5089-407E-B7A8-1AC39F370CD7}" presName="FiveNodes_5" presStyleLbl="node1" presStyleIdx="4" presStyleCnt="5" custLinFactNeighborX="2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00E372-219E-4B3F-B9E8-4C225AD55E75}" type="pres">
      <dgm:prSet presAssocID="{1FA6E78E-5089-407E-B7A8-1AC39F370CD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1B339-14AB-4D8A-AD6C-09F11F5ABC51}" type="pres">
      <dgm:prSet presAssocID="{1FA6E78E-5089-407E-B7A8-1AC39F370CD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C35C8-B753-4A2B-B3C8-FEA7C14C9FA6}" type="pres">
      <dgm:prSet presAssocID="{1FA6E78E-5089-407E-B7A8-1AC39F370CD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E56EB8-B550-4732-9E09-CD7D35751BA6}" type="pres">
      <dgm:prSet presAssocID="{1FA6E78E-5089-407E-B7A8-1AC39F370CD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0340B-7E9E-4489-A5CE-331494DDD870}" type="pres">
      <dgm:prSet presAssocID="{1FA6E78E-5089-407E-B7A8-1AC39F370CD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7F2251-B874-4B59-95B2-83F7F31C489A}" type="pres">
      <dgm:prSet presAssocID="{1FA6E78E-5089-407E-B7A8-1AC39F370CD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55636-59C0-4613-A0BC-EC7EA7AA4B05}" type="pres">
      <dgm:prSet presAssocID="{1FA6E78E-5089-407E-B7A8-1AC39F370CD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380A2-E7DF-48BF-B149-FDE4D2297010}" type="pres">
      <dgm:prSet presAssocID="{1FA6E78E-5089-407E-B7A8-1AC39F370CD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B6950-0F3D-423A-A02C-D75E00E0D4CA}" type="pres">
      <dgm:prSet presAssocID="{1FA6E78E-5089-407E-B7A8-1AC39F370CD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B565B1-8B89-464D-8510-DADB098FDDED}" type="presOf" srcId="{1FA6E78E-5089-407E-B7A8-1AC39F370CD7}" destId="{613F4719-968B-45DB-8168-569470944DA9}" srcOrd="0" destOrd="0" presId="urn:microsoft.com/office/officeart/2005/8/layout/vProcess5"/>
    <dgm:cxn modelId="{26B1A0B1-0240-4F1C-B9D2-ACD88789D98B}" srcId="{1FA6E78E-5089-407E-B7A8-1AC39F370CD7}" destId="{B3497681-1E08-4CB6-9E48-6AEE9513F647}" srcOrd="5" destOrd="0" parTransId="{1EA1E3BD-DA45-4D7F-BC8C-76C6FD8CB102}" sibTransId="{2C3F508D-3024-441B-A4BE-7B91844BD2CE}"/>
    <dgm:cxn modelId="{678F38EE-1763-40E6-ADFC-2BAC1D0C8930}" type="presOf" srcId="{D50862D7-ACF2-445A-929D-3F9F533D68D0}" destId="{0F7F2251-B874-4B59-95B2-83F7F31C489A}" srcOrd="1" destOrd="0" presId="urn:microsoft.com/office/officeart/2005/8/layout/vProcess5"/>
    <dgm:cxn modelId="{63649F9C-5B18-4108-8E1F-1B9AEAB77366}" type="presOf" srcId="{0DF14C61-AA21-441A-84F4-FB0E066E10CD}" destId="{F65380A2-E7DF-48BF-B149-FDE4D2297010}" srcOrd="1" destOrd="0" presId="urn:microsoft.com/office/officeart/2005/8/layout/vProcess5"/>
    <dgm:cxn modelId="{CD2167AC-154C-4234-B620-3D2FEB011038}" srcId="{1FA6E78E-5089-407E-B7A8-1AC39F370CD7}" destId="{73CECA6B-4411-4A8A-B050-C1BF62DF2DBF}" srcOrd="2" destOrd="0" parTransId="{35FD80F4-45A4-4995-8F25-D34BEE5834D0}" sibTransId="{E94A7414-6B82-4B58-A407-596BD6FF0673}"/>
    <dgm:cxn modelId="{45DB60DA-5106-4CC9-9EB5-6D8A3131FDD0}" srcId="{1FA6E78E-5089-407E-B7A8-1AC39F370CD7}" destId="{2912037D-4835-43AD-A16B-ACFBC73DDB94}" srcOrd="0" destOrd="0" parTransId="{28A4B5EA-4FC0-424E-B4B4-5DEB0529F92D}" sibTransId="{834D855F-3E44-415E-A964-27B77895A936}"/>
    <dgm:cxn modelId="{0164A2F0-8927-4506-AD94-5ED78D0621FB}" type="presOf" srcId="{834D855F-3E44-415E-A964-27B77895A936}" destId="{8500E372-219E-4B3F-B9E8-4C225AD55E75}" srcOrd="0" destOrd="0" presId="urn:microsoft.com/office/officeart/2005/8/layout/vProcess5"/>
    <dgm:cxn modelId="{7CABA3AA-8F02-4637-8890-8670DC2B5D65}" type="presOf" srcId="{9E524DB2-94D1-4D09-8F81-8295631A454B}" destId="{7801B339-14AB-4D8A-AD6C-09F11F5ABC51}" srcOrd="0" destOrd="0" presId="urn:microsoft.com/office/officeart/2005/8/layout/vProcess5"/>
    <dgm:cxn modelId="{FAF91C53-DEEC-412E-8C9C-DFD4ADCAE35A}" type="presOf" srcId="{73CECA6B-4411-4A8A-B050-C1BF62DF2DBF}" destId="{F4D55636-59C0-4613-A0BC-EC7EA7AA4B05}" srcOrd="1" destOrd="0" presId="urn:microsoft.com/office/officeart/2005/8/layout/vProcess5"/>
    <dgm:cxn modelId="{FEFD7AF4-4DC9-4A46-8907-885CF9FB603A}" srcId="{1FA6E78E-5089-407E-B7A8-1AC39F370CD7}" destId="{0DF14C61-AA21-441A-84F4-FB0E066E10CD}" srcOrd="3" destOrd="0" parTransId="{31EB6D38-B413-48ED-B043-B2D0F0083032}" sibTransId="{44D36DEA-D8F9-4528-8CE5-90BA33DABB98}"/>
    <dgm:cxn modelId="{4F4F630A-AF22-42FA-B013-848521B09673}" type="presOf" srcId="{2912037D-4835-43AD-A16B-ACFBC73DDB94}" destId="{ED322723-A1A9-4F3F-B9CC-FDD16B83BD99}" srcOrd="0" destOrd="0" presId="urn:microsoft.com/office/officeart/2005/8/layout/vProcess5"/>
    <dgm:cxn modelId="{7A38B534-F845-4794-997B-296A09E5CD8C}" type="presOf" srcId="{E94A7414-6B82-4B58-A407-596BD6FF0673}" destId="{D9EC35C8-B753-4A2B-B3C8-FEA7C14C9FA6}" srcOrd="0" destOrd="0" presId="urn:microsoft.com/office/officeart/2005/8/layout/vProcess5"/>
    <dgm:cxn modelId="{8A5F67D5-673E-4D8C-AEA0-887AE6AA7FE3}" type="presOf" srcId="{868A2254-54BB-48EB-9752-1C5DB5E23A0A}" destId="{78A7CBFF-7F8E-44C7-B3BD-165B9071938B}" srcOrd="0" destOrd="0" presId="urn:microsoft.com/office/officeart/2005/8/layout/vProcess5"/>
    <dgm:cxn modelId="{D5346477-7246-4E42-B321-491F2FFD038C}" type="presOf" srcId="{2912037D-4835-43AD-A16B-ACFBC73DDB94}" destId="{44C0340B-7E9E-4489-A5CE-331494DDD870}" srcOrd="1" destOrd="0" presId="urn:microsoft.com/office/officeart/2005/8/layout/vProcess5"/>
    <dgm:cxn modelId="{36595255-122D-4A3F-840E-45098ACFEB1F}" type="presOf" srcId="{0DF14C61-AA21-441A-84F4-FB0E066E10CD}" destId="{67FF0315-792B-4157-83FD-8D81A82CE2FE}" srcOrd="0" destOrd="0" presId="urn:microsoft.com/office/officeart/2005/8/layout/vProcess5"/>
    <dgm:cxn modelId="{89AB2D2F-ADF7-47BA-949C-C0E55F4567CF}" type="presOf" srcId="{868A2254-54BB-48EB-9752-1C5DB5E23A0A}" destId="{82BB6950-0F3D-423A-A02C-D75E00E0D4CA}" srcOrd="1" destOrd="0" presId="urn:microsoft.com/office/officeart/2005/8/layout/vProcess5"/>
    <dgm:cxn modelId="{0E8DF597-078A-455C-86B7-FD9C090ECA85}" srcId="{1FA6E78E-5089-407E-B7A8-1AC39F370CD7}" destId="{868A2254-54BB-48EB-9752-1C5DB5E23A0A}" srcOrd="4" destOrd="0" parTransId="{12475D2D-1234-44A2-BFC7-1E500636FD2C}" sibTransId="{75434721-1BF2-4F45-847F-C5AC68A15074}"/>
    <dgm:cxn modelId="{D2574D0A-A02F-4273-B9A4-0275807FD0C5}" type="presOf" srcId="{D50862D7-ACF2-445A-929D-3F9F533D68D0}" destId="{ACE30B29-D6CF-4B64-97A5-3A8C8D96C949}" srcOrd="0" destOrd="0" presId="urn:microsoft.com/office/officeart/2005/8/layout/vProcess5"/>
    <dgm:cxn modelId="{83D38FB2-D9A7-4D02-8D13-944E98485981}" type="presOf" srcId="{44D36DEA-D8F9-4528-8CE5-90BA33DABB98}" destId="{25E56EB8-B550-4732-9E09-CD7D35751BA6}" srcOrd="0" destOrd="0" presId="urn:microsoft.com/office/officeart/2005/8/layout/vProcess5"/>
    <dgm:cxn modelId="{E2604FF1-072B-40ED-A820-2CD31EF2F8C1}" srcId="{1FA6E78E-5089-407E-B7A8-1AC39F370CD7}" destId="{D50862D7-ACF2-445A-929D-3F9F533D68D0}" srcOrd="1" destOrd="0" parTransId="{CC53FAB0-F179-43F3-898D-3E76098BE19A}" sibTransId="{9E524DB2-94D1-4D09-8F81-8295631A454B}"/>
    <dgm:cxn modelId="{D0612FA0-8FB7-4BE0-B921-7686AD95EBBD}" type="presOf" srcId="{73CECA6B-4411-4A8A-B050-C1BF62DF2DBF}" destId="{76E76F80-F970-461C-9291-C7E5E09C076B}" srcOrd="0" destOrd="0" presId="urn:microsoft.com/office/officeart/2005/8/layout/vProcess5"/>
    <dgm:cxn modelId="{10EBDD67-D936-4291-AC66-95FDC1FA9BA4}" type="presParOf" srcId="{613F4719-968B-45DB-8168-569470944DA9}" destId="{DF67A261-A06C-4B1A-8AE9-7A07FFA2B301}" srcOrd="0" destOrd="0" presId="urn:microsoft.com/office/officeart/2005/8/layout/vProcess5"/>
    <dgm:cxn modelId="{A43EBFB4-738B-4BBF-B837-27FFCCD74552}" type="presParOf" srcId="{613F4719-968B-45DB-8168-569470944DA9}" destId="{ED322723-A1A9-4F3F-B9CC-FDD16B83BD99}" srcOrd="1" destOrd="0" presId="urn:microsoft.com/office/officeart/2005/8/layout/vProcess5"/>
    <dgm:cxn modelId="{BE361F58-EDC4-4163-8402-8565C067FCEB}" type="presParOf" srcId="{613F4719-968B-45DB-8168-569470944DA9}" destId="{ACE30B29-D6CF-4B64-97A5-3A8C8D96C949}" srcOrd="2" destOrd="0" presId="urn:microsoft.com/office/officeart/2005/8/layout/vProcess5"/>
    <dgm:cxn modelId="{6B3CF502-51BC-4B08-BF9D-9AA5567BB30B}" type="presParOf" srcId="{613F4719-968B-45DB-8168-569470944DA9}" destId="{76E76F80-F970-461C-9291-C7E5E09C076B}" srcOrd="3" destOrd="0" presId="urn:microsoft.com/office/officeart/2005/8/layout/vProcess5"/>
    <dgm:cxn modelId="{2C72878E-165D-4F52-826D-589E4712D0CC}" type="presParOf" srcId="{613F4719-968B-45DB-8168-569470944DA9}" destId="{67FF0315-792B-4157-83FD-8D81A82CE2FE}" srcOrd="4" destOrd="0" presId="urn:microsoft.com/office/officeart/2005/8/layout/vProcess5"/>
    <dgm:cxn modelId="{CE0FD74D-1EC0-42ED-AC89-F273A822E2A4}" type="presParOf" srcId="{613F4719-968B-45DB-8168-569470944DA9}" destId="{78A7CBFF-7F8E-44C7-B3BD-165B9071938B}" srcOrd="5" destOrd="0" presId="urn:microsoft.com/office/officeart/2005/8/layout/vProcess5"/>
    <dgm:cxn modelId="{786CB68F-8A99-4534-9CD0-778F50CCEA20}" type="presParOf" srcId="{613F4719-968B-45DB-8168-569470944DA9}" destId="{8500E372-219E-4B3F-B9E8-4C225AD55E75}" srcOrd="6" destOrd="0" presId="urn:microsoft.com/office/officeart/2005/8/layout/vProcess5"/>
    <dgm:cxn modelId="{29539687-35D6-4E68-A455-15B2308CF63B}" type="presParOf" srcId="{613F4719-968B-45DB-8168-569470944DA9}" destId="{7801B339-14AB-4D8A-AD6C-09F11F5ABC51}" srcOrd="7" destOrd="0" presId="urn:microsoft.com/office/officeart/2005/8/layout/vProcess5"/>
    <dgm:cxn modelId="{16F1A858-B90F-4AB2-8766-D32E56201FD0}" type="presParOf" srcId="{613F4719-968B-45DB-8168-569470944DA9}" destId="{D9EC35C8-B753-4A2B-B3C8-FEA7C14C9FA6}" srcOrd="8" destOrd="0" presId="urn:microsoft.com/office/officeart/2005/8/layout/vProcess5"/>
    <dgm:cxn modelId="{926470CE-7FC6-4F2F-B6EB-042E397AEA2F}" type="presParOf" srcId="{613F4719-968B-45DB-8168-569470944DA9}" destId="{25E56EB8-B550-4732-9E09-CD7D35751BA6}" srcOrd="9" destOrd="0" presId="urn:microsoft.com/office/officeart/2005/8/layout/vProcess5"/>
    <dgm:cxn modelId="{5A9135D3-4983-491C-84EA-031B297746CB}" type="presParOf" srcId="{613F4719-968B-45DB-8168-569470944DA9}" destId="{44C0340B-7E9E-4489-A5CE-331494DDD870}" srcOrd="10" destOrd="0" presId="urn:microsoft.com/office/officeart/2005/8/layout/vProcess5"/>
    <dgm:cxn modelId="{48F5CAA1-8070-469E-83DC-089717B5F903}" type="presParOf" srcId="{613F4719-968B-45DB-8168-569470944DA9}" destId="{0F7F2251-B874-4B59-95B2-83F7F31C489A}" srcOrd="11" destOrd="0" presId="urn:microsoft.com/office/officeart/2005/8/layout/vProcess5"/>
    <dgm:cxn modelId="{7951C8D5-E773-458E-9787-68D240F65432}" type="presParOf" srcId="{613F4719-968B-45DB-8168-569470944DA9}" destId="{F4D55636-59C0-4613-A0BC-EC7EA7AA4B05}" srcOrd="12" destOrd="0" presId="urn:microsoft.com/office/officeart/2005/8/layout/vProcess5"/>
    <dgm:cxn modelId="{31D2269D-4445-4F01-B4D2-1B9317D2A674}" type="presParOf" srcId="{613F4719-968B-45DB-8168-569470944DA9}" destId="{F65380A2-E7DF-48BF-B149-FDE4D2297010}" srcOrd="13" destOrd="0" presId="urn:microsoft.com/office/officeart/2005/8/layout/vProcess5"/>
    <dgm:cxn modelId="{62D14CDA-5C3F-4DC4-9B16-CA52E06E9F7B}" type="presParOf" srcId="{613F4719-968B-45DB-8168-569470944DA9}" destId="{82BB6950-0F3D-423A-A02C-D75E00E0D4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7AF880-AC46-4C68-B9F0-08F3909118CA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0CEAC2D-C45B-4049-BE15-D505A1B459ED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Criterios de evaluación: 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indicador de los resultados que el participante debe lograr en relación con la unidad de competencia.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5E764771-15A6-4211-8752-08FDABD27D89}" type="parTrans" cxnId="{C5D6DC74-294C-4C4E-9971-ACDBC3150D94}">
      <dgm:prSet/>
      <dgm:spPr/>
      <dgm:t>
        <a:bodyPr/>
        <a:lstStyle/>
        <a:p>
          <a:endParaRPr lang="es-ES"/>
        </a:p>
      </dgm:t>
    </dgm:pt>
    <dgm:pt modelId="{5F31C117-9641-4CE0-A2F2-7546CA55A0BE}" type="sibTrans" cxnId="{C5D6DC74-294C-4C4E-9971-ACDBC3150D94}">
      <dgm:prSet/>
      <dgm:spPr/>
      <dgm:t>
        <a:bodyPr/>
        <a:lstStyle/>
        <a:p>
          <a:endParaRPr lang="es-ES"/>
        </a:p>
      </dgm:t>
    </dgm:pt>
    <dgm:pt modelId="{5DC4F26E-9186-452F-A81B-C0BC878760B3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Conocimientos: </a:t>
          </a:r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conjunto de información científica-técnica respecto a un tema específico.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A3017558-6633-457E-9B48-8316EE28AC0C}" type="parTrans" cxnId="{5169A383-60F5-4140-AB65-603D060FCFBC}">
      <dgm:prSet/>
      <dgm:spPr/>
      <dgm:t>
        <a:bodyPr/>
        <a:lstStyle/>
        <a:p>
          <a:endParaRPr lang="es-ES"/>
        </a:p>
      </dgm:t>
    </dgm:pt>
    <dgm:pt modelId="{F6A27325-8C2C-47FE-ADCB-28E38F019C23}" type="sibTrans" cxnId="{5169A383-60F5-4140-AB65-603D060FCFBC}">
      <dgm:prSet/>
      <dgm:spPr/>
      <dgm:t>
        <a:bodyPr/>
        <a:lstStyle/>
        <a:p>
          <a:endParaRPr lang="es-ES"/>
        </a:p>
      </dgm:t>
    </dgm:pt>
    <dgm:pt modelId="{E523DAAD-5F6B-4B51-8441-78A56B0210B3}" type="pres">
      <dgm:prSet presAssocID="{427AF880-AC46-4C68-B9F0-08F3909118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C4F64A-FA59-4AF4-A8D8-809F9EC9C248}" type="pres">
      <dgm:prSet presAssocID="{427AF880-AC46-4C68-B9F0-08F3909118CA}" presName="dummyMaxCanvas" presStyleCnt="0">
        <dgm:presLayoutVars/>
      </dgm:prSet>
      <dgm:spPr/>
    </dgm:pt>
    <dgm:pt modelId="{8CD5395B-35E9-4996-B9F5-F310BBF3CEA3}" type="pres">
      <dgm:prSet presAssocID="{427AF880-AC46-4C68-B9F0-08F3909118CA}" presName="TwoNodes_1" presStyleLbl="node1" presStyleIdx="0" presStyleCnt="2" custLinFactNeighborX="6401" custLinFactNeighborY="77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8487C-1BD2-4603-AE6B-B3E79BBC237D}" type="pres">
      <dgm:prSet presAssocID="{427AF880-AC46-4C68-B9F0-08F3909118CA}" presName="TwoNodes_2" presStyleLbl="node1" presStyleIdx="1" presStyleCnt="2" custLinFactNeighborX="-4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1FF24-2BAB-4617-8406-7F0F1A7618AA}" type="pres">
      <dgm:prSet presAssocID="{427AF880-AC46-4C68-B9F0-08F3909118CA}" presName="TwoConn_1-2" presStyleLbl="fgAccFollowNode1" presStyleIdx="0" presStyleCnt="1" custLinFactNeighborX="777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313BB-4644-4369-A89C-16147CA0E3C1}" type="pres">
      <dgm:prSet presAssocID="{427AF880-AC46-4C68-B9F0-08F3909118C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F58397-B0F8-43DC-A991-D71BFB5192FF}" type="pres">
      <dgm:prSet presAssocID="{427AF880-AC46-4C68-B9F0-08F3909118C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959DD4-7035-4301-B733-DC57BE9DE7DE}" type="presOf" srcId="{10CEAC2D-C45B-4049-BE15-D505A1B459ED}" destId="{8CD5395B-35E9-4996-B9F5-F310BBF3CEA3}" srcOrd="0" destOrd="0" presId="urn:microsoft.com/office/officeart/2005/8/layout/vProcess5"/>
    <dgm:cxn modelId="{C5D6DC74-294C-4C4E-9971-ACDBC3150D94}" srcId="{427AF880-AC46-4C68-B9F0-08F3909118CA}" destId="{10CEAC2D-C45B-4049-BE15-D505A1B459ED}" srcOrd="0" destOrd="0" parTransId="{5E764771-15A6-4211-8752-08FDABD27D89}" sibTransId="{5F31C117-9641-4CE0-A2F2-7546CA55A0BE}"/>
    <dgm:cxn modelId="{B69C5A56-C89E-4E49-97DC-771865C54E49}" type="presOf" srcId="{427AF880-AC46-4C68-B9F0-08F3909118CA}" destId="{E523DAAD-5F6B-4B51-8441-78A56B0210B3}" srcOrd="0" destOrd="0" presId="urn:microsoft.com/office/officeart/2005/8/layout/vProcess5"/>
    <dgm:cxn modelId="{83F5204B-8CF7-4B8B-ACC7-EA2EE2603BDB}" type="presOf" srcId="{5DC4F26E-9186-452F-A81B-C0BC878760B3}" destId="{2528487C-1BD2-4603-AE6B-B3E79BBC237D}" srcOrd="0" destOrd="0" presId="urn:microsoft.com/office/officeart/2005/8/layout/vProcess5"/>
    <dgm:cxn modelId="{19A75147-45ED-4B8B-90CA-A2542E5DE93F}" type="presOf" srcId="{5DC4F26E-9186-452F-A81B-C0BC878760B3}" destId="{E5F58397-B0F8-43DC-A991-D71BFB5192FF}" srcOrd="1" destOrd="0" presId="urn:microsoft.com/office/officeart/2005/8/layout/vProcess5"/>
    <dgm:cxn modelId="{5169A383-60F5-4140-AB65-603D060FCFBC}" srcId="{427AF880-AC46-4C68-B9F0-08F3909118CA}" destId="{5DC4F26E-9186-452F-A81B-C0BC878760B3}" srcOrd="1" destOrd="0" parTransId="{A3017558-6633-457E-9B48-8316EE28AC0C}" sibTransId="{F6A27325-8C2C-47FE-ADCB-28E38F019C23}"/>
    <dgm:cxn modelId="{6B67843D-1C51-4C78-B5F6-16D50512ECBC}" type="presOf" srcId="{10CEAC2D-C45B-4049-BE15-D505A1B459ED}" destId="{A81313BB-4644-4369-A89C-16147CA0E3C1}" srcOrd="1" destOrd="0" presId="urn:microsoft.com/office/officeart/2005/8/layout/vProcess5"/>
    <dgm:cxn modelId="{A9594259-E464-43EE-8BA8-03715C2722D9}" type="presOf" srcId="{5F31C117-9641-4CE0-A2F2-7546CA55A0BE}" destId="{2F11FF24-2BAB-4617-8406-7F0F1A7618AA}" srcOrd="0" destOrd="0" presId="urn:microsoft.com/office/officeart/2005/8/layout/vProcess5"/>
    <dgm:cxn modelId="{FBC31013-A8E0-4177-97D5-C8CDFEE66AEC}" type="presParOf" srcId="{E523DAAD-5F6B-4B51-8441-78A56B0210B3}" destId="{AEC4F64A-FA59-4AF4-A8D8-809F9EC9C248}" srcOrd="0" destOrd="0" presId="urn:microsoft.com/office/officeart/2005/8/layout/vProcess5"/>
    <dgm:cxn modelId="{FD08C970-1213-4C95-8B78-B67FFB7C1C6D}" type="presParOf" srcId="{E523DAAD-5F6B-4B51-8441-78A56B0210B3}" destId="{8CD5395B-35E9-4996-B9F5-F310BBF3CEA3}" srcOrd="1" destOrd="0" presId="urn:microsoft.com/office/officeart/2005/8/layout/vProcess5"/>
    <dgm:cxn modelId="{511AFA81-27DF-4A3A-9C6C-A82C98234C03}" type="presParOf" srcId="{E523DAAD-5F6B-4B51-8441-78A56B0210B3}" destId="{2528487C-1BD2-4603-AE6B-B3E79BBC237D}" srcOrd="2" destOrd="0" presId="urn:microsoft.com/office/officeart/2005/8/layout/vProcess5"/>
    <dgm:cxn modelId="{A8F587A6-7350-4963-9B2F-FD72DB07D8B3}" type="presParOf" srcId="{E523DAAD-5F6B-4B51-8441-78A56B0210B3}" destId="{2F11FF24-2BAB-4617-8406-7F0F1A7618AA}" srcOrd="3" destOrd="0" presId="urn:microsoft.com/office/officeart/2005/8/layout/vProcess5"/>
    <dgm:cxn modelId="{7C27BD02-68DE-4E39-86CF-91E45D72F580}" type="presParOf" srcId="{E523DAAD-5F6B-4B51-8441-78A56B0210B3}" destId="{A81313BB-4644-4369-A89C-16147CA0E3C1}" srcOrd="4" destOrd="0" presId="urn:microsoft.com/office/officeart/2005/8/layout/vProcess5"/>
    <dgm:cxn modelId="{F8E26EFE-A088-4513-BE74-667D9DE76662}" type="presParOf" srcId="{E523DAAD-5F6B-4B51-8441-78A56B0210B3}" destId="{E5F58397-B0F8-43DC-A991-D71BFB5192F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EEA664-D1AD-47C2-94AF-A62BB1C988E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C8446C-63FC-4AD6-87EE-B5D89805190D}">
      <dgm:prSet phldrT="[Texto]" custT="1"/>
      <dgm:spPr/>
      <dgm:t>
        <a:bodyPr/>
        <a:lstStyle/>
        <a:p>
          <a:r>
            <a:rPr lang="es-ES" sz="2400" dirty="0" smtClean="0"/>
            <a:t>Estrategias:</a:t>
          </a:r>
          <a:endParaRPr lang="es-ES" sz="2400" dirty="0"/>
        </a:p>
      </dgm:t>
    </dgm:pt>
    <dgm:pt modelId="{18AF0065-911D-49DA-A18C-5171D6C665BF}" type="parTrans" cxnId="{CD227B88-AF35-431F-98E3-B1F330CEE00D}">
      <dgm:prSet/>
      <dgm:spPr/>
      <dgm:t>
        <a:bodyPr/>
        <a:lstStyle/>
        <a:p>
          <a:endParaRPr lang="es-ES"/>
        </a:p>
      </dgm:t>
    </dgm:pt>
    <dgm:pt modelId="{9FBD9250-B6C9-4BEC-9772-7DD94B9DCCDA}" type="sibTrans" cxnId="{CD227B88-AF35-431F-98E3-B1F330CEE00D}">
      <dgm:prSet/>
      <dgm:spPr/>
      <dgm:t>
        <a:bodyPr/>
        <a:lstStyle/>
        <a:p>
          <a:endParaRPr lang="es-ES"/>
        </a:p>
      </dgm:t>
    </dgm:pt>
    <dgm:pt modelId="{BF5D9966-2B38-48C2-A0CC-847CF059A5A8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Talleres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FFC19AD-C3F5-43D5-ABBF-556BEB12B732}" type="parTrans" cxnId="{2897327E-2D1D-4EFB-899D-7B5042B15BF6}">
      <dgm:prSet/>
      <dgm:spPr/>
      <dgm:t>
        <a:bodyPr/>
        <a:lstStyle/>
        <a:p>
          <a:endParaRPr lang="es-ES"/>
        </a:p>
      </dgm:t>
    </dgm:pt>
    <dgm:pt modelId="{1144502D-5913-42C7-B203-17B66E68C814}" type="sibTrans" cxnId="{2897327E-2D1D-4EFB-899D-7B5042B15BF6}">
      <dgm:prSet/>
      <dgm:spPr/>
      <dgm:t>
        <a:bodyPr/>
        <a:lstStyle/>
        <a:p>
          <a:endParaRPr lang="es-ES"/>
        </a:p>
      </dgm:t>
    </dgm:pt>
    <dgm:pt modelId="{7EF34369-305A-48FD-BF43-5FFCAE0ADBA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Investigación 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9A3AEDB0-D977-4D19-BAD1-F96CB30463B8}" type="parTrans" cxnId="{BAAF8EAA-E321-47B8-8546-44E874819EE0}">
      <dgm:prSet/>
      <dgm:spPr/>
      <dgm:t>
        <a:bodyPr/>
        <a:lstStyle/>
        <a:p>
          <a:endParaRPr lang="es-ES"/>
        </a:p>
      </dgm:t>
    </dgm:pt>
    <dgm:pt modelId="{185256CC-8FA8-4656-A3C3-F431065E7DFD}" type="sibTrans" cxnId="{BAAF8EAA-E321-47B8-8546-44E874819EE0}">
      <dgm:prSet/>
      <dgm:spPr/>
      <dgm:t>
        <a:bodyPr/>
        <a:lstStyle/>
        <a:p>
          <a:endParaRPr lang="es-ES"/>
        </a:p>
      </dgm:t>
    </dgm:pt>
    <dgm:pt modelId="{29BD3A5E-64D8-4208-BABB-7F8258920DC0}">
      <dgm:prSet phldrT="[Texto]" custT="1"/>
      <dgm:spPr/>
      <dgm:t>
        <a:bodyPr/>
        <a:lstStyle/>
        <a:p>
          <a:r>
            <a:rPr lang="es-ES" sz="2400" dirty="0" smtClean="0"/>
            <a:t>Actividades</a:t>
          </a:r>
          <a:r>
            <a:rPr lang="es-ES" sz="3000" dirty="0" smtClean="0"/>
            <a:t> </a:t>
          </a:r>
          <a:endParaRPr lang="es-ES" sz="3000" dirty="0"/>
        </a:p>
      </dgm:t>
    </dgm:pt>
    <dgm:pt modelId="{4D374077-F2D7-441C-A1CA-F0D6344E85E2}" type="parTrans" cxnId="{169C82C0-1D79-48CB-A09F-8B63F0A522F7}">
      <dgm:prSet/>
      <dgm:spPr/>
      <dgm:t>
        <a:bodyPr/>
        <a:lstStyle/>
        <a:p>
          <a:endParaRPr lang="es-ES"/>
        </a:p>
      </dgm:t>
    </dgm:pt>
    <dgm:pt modelId="{F730B7EC-6C0C-4714-BD12-91FAD0712ADA}" type="sibTrans" cxnId="{169C82C0-1D79-48CB-A09F-8B63F0A522F7}">
      <dgm:prSet/>
      <dgm:spPr/>
      <dgm:t>
        <a:bodyPr/>
        <a:lstStyle/>
        <a:p>
          <a:endParaRPr lang="es-ES"/>
        </a:p>
      </dgm:t>
    </dgm:pt>
    <dgm:pt modelId="{75229D96-F1A2-4D86-9862-42A0A5F8F26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De apertura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9477D2F-FF46-4606-9240-0D8F329F99DD}" type="parTrans" cxnId="{1983DEFC-D623-401E-96F8-F10FAE3B9AB9}">
      <dgm:prSet/>
      <dgm:spPr/>
      <dgm:t>
        <a:bodyPr/>
        <a:lstStyle/>
        <a:p>
          <a:endParaRPr lang="es-ES"/>
        </a:p>
      </dgm:t>
    </dgm:pt>
    <dgm:pt modelId="{9DD0B4F3-0A1C-4E47-B137-DB8B549E1D2A}" type="sibTrans" cxnId="{1983DEFC-D623-401E-96F8-F10FAE3B9AB9}">
      <dgm:prSet/>
      <dgm:spPr/>
      <dgm:t>
        <a:bodyPr/>
        <a:lstStyle/>
        <a:p>
          <a:endParaRPr lang="es-ES"/>
        </a:p>
      </dgm:t>
    </dgm:pt>
    <dgm:pt modelId="{DCF13AF1-E6E1-4F8A-AB7A-8A0A94FC8FC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De desarrollo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568753A4-34F6-40CF-88A3-B08203C993E5}" type="parTrans" cxnId="{D129708E-B994-4610-A434-116ABE16917E}">
      <dgm:prSet/>
      <dgm:spPr/>
      <dgm:t>
        <a:bodyPr/>
        <a:lstStyle/>
        <a:p>
          <a:endParaRPr lang="es-ES"/>
        </a:p>
      </dgm:t>
    </dgm:pt>
    <dgm:pt modelId="{64D17193-C0DC-4B60-9472-913DEE01D20F}" type="sibTrans" cxnId="{D129708E-B994-4610-A434-116ABE16917E}">
      <dgm:prSet/>
      <dgm:spPr/>
      <dgm:t>
        <a:bodyPr/>
        <a:lstStyle/>
        <a:p>
          <a:endParaRPr lang="es-ES"/>
        </a:p>
      </dgm:t>
    </dgm:pt>
    <dgm:pt modelId="{54028969-FAC4-4DBC-814E-2ECE6BE72B50}">
      <dgm:prSet phldrT="[Texto]" custT="1"/>
      <dgm:spPr/>
      <dgm:t>
        <a:bodyPr/>
        <a:lstStyle/>
        <a:p>
          <a:r>
            <a:rPr lang="es-ES" sz="2400" dirty="0" smtClean="0"/>
            <a:t>Modalidades:</a:t>
          </a:r>
          <a:endParaRPr lang="es-ES" sz="2400" dirty="0"/>
        </a:p>
      </dgm:t>
    </dgm:pt>
    <dgm:pt modelId="{E6FF7F5F-4724-40F3-BF47-2E6B8EF2ED35}" type="parTrans" cxnId="{F52F3F71-6B6B-46CB-A4AC-60ED8A3FB1B5}">
      <dgm:prSet/>
      <dgm:spPr/>
      <dgm:t>
        <a:bodyPr/>
        <a:lstStyle/>
        <a:p>
          <a:endParaRPr lang="es-ES"/>
        </a:p>
      </dgm:t>
    </dgm:pt>
    <dgm:pt modelId="{F4BCAD40-D19E-40C1-93E3-2F8E61F619CC}" type="sibTrans" cxnId="{F52F3F71-6B6B-46CB-A4AC-60ED8A3FB1B5}">
      <dgm:prSet/>
      <dgm:spPr/>
      <dgm:t>
        <a:bodyPr/>
        <a:lstStyle/>
        <a:p>
          <a:endParaRPr lang="es-ES"/>
        </a:p>
      </dgm:t>
    </dgm:pt>
    <dgm:pt modelId="{57CC4D10-57A8-4DCD-961A-B28B74B2DCB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Presencial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36609608-4256-45F6-AAE4-636E997FF9EC}" type="parTrans" cxnId="{8AC64062-4563-4C95-9223-477572D9CC92}">
      <dgm:prSet/>
      <dgm:spPr/>
      <dgm:t>
        <a:bodyPr/>
        <a:lstStyle/>
        <a:p>
          <a:endParaRPr lang="es-ES"/>
        </a:p>
      </dgm:t>
    </dgm:pt>
    <dgm:pt modelId="{BB8C2B08-9DCE-41FC-9F28-7FA49E25E47F}" type="sibTrans" cxnId="{8AC64062-4563-4C95-9223-477572D9CC92}">
      <dgm:prSet/>
      <dgm:spPr/>
      <dgm:t>
        <a:bodyPr/>
        <a:lstStyle/>
        <a:p>
          <a:endParaRPr lang="es-ES"/>
        </a:p>
      </dgm:t>
    </dgm:pt>
    <dgm:pt modelId="{7ED075D4-1FD4-4150-87E2-9170AC8F99C6}">
      <dgm:prSet phldrT="[Texto]" custT="1"/>
      <dgm:spPr/>
      <dgm:t>
        <a:bodyPr/>
        <a:lstStyle/>
        <a:p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5C1F524-0A45-483C-B965-79C832B3064C}" type="parTrans" cxnId="{2716DE6A-F791-4E04-B6DA-FC84969DE397}">
      <dgm:prSet/>
      <dgm:spPr/>
      <dgm:t>
        <a:bodyPr/>
        <a:lstStyle/>
        <a:p>
          <a:endParaRPr lang="es-ES"/>
        </a:p>
      </dgm:t>
    </dgm:pt>
    <dgm:pt modelId="{620D7A5A-F74D-43CD-8C5E-499B0D6EB152}" type="sibTrans" cxnId="{2716DE6A-F791-4E04-B6DA-FC84969DE397}">
      <dgm:prSet/>
      <dgm:spPr/>
      <dgm:t>
        <a:bodyPr/>
        <a:lstStyle/>
        <a:p>
          <a:endParaRPr lang="es-ES"/>
        </a:p>
      </dgm:t>
    </dgm:pt>
    <dgm:pt modelId="{096E6266-6BB5-453B-BB56-B1BFD63DAD3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De cierre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6A65AFF1-9305-4CD0-BAC9-362CE968420C}" type="parTrans" cxnId="{1F68C817-F634-4FC4-8E09-6F054ACCD68D}">
      <dgm:prSet/>
      <dgm:spPr/>
      <dgm:t>
        <a:bodyPr/>
        <a:lstStyle/>
        <a:p>
          <a:endParaRPr lang="es-ES"/>
        </a:p>
      </dgm:t>
    </dgm:pt>
    <dgm:pt modelId="{B88B02BD-F873-4FF8-B3EB-809F2A50BE34}" type="sibTrans" cxnId="{1F68C817-F634-4FC4-8E09-6F054ACCD68D}">
      <dgm:prSet/>
      <dgm:spPr/>
      <dgm:t>
        <a:bodyPr/>
        <a:lstStyle/>
        <a:p>
          <a:endParaRPr lang="es-ES"/>
        </a:p>
      </dgm:t>
    </dgm:pt>
    <dgm:pt modelId="{28F06F89-92A6-4DF1-A5A5-BB7642E02D7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Virtual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7BDF888B-1C62-4A62-8A95-40A6BF65ABBB}" type="parTrans" cxnId="{6415AA79-F4DB-4CB1-98DC-501649393533}">
      <dgm:prSet/>
      <dgm:spPr/>
      <dgm:t>
        <a:bodyPr/>
        <a:lstStyle/>
        <a:p>
          <a:endParaRPr lang="es-ES"/>
        </a:p>
      </dgm:t>
    </dgm:pt>
    <dgm:pt modelId="{BDBDB7A0-304C-4824-A20D-A1995DE4E8D0}" type="sibTrans" cxnId="{6415AA79-F4DB-4CB1-98DC-501649393533}">
      <dgm:prSet/>
      <dgm:spPr/>
      <dgm:t>
        <a:bodyPr/>
        <a:lstStyle/>
        <a:p>
          <a:endParaRPr lang="es-ES"/>
        </a:p>
      </dgm:t>
    </dgm:pt>
    <dgm:pt modelId="{1C4DFE2F-5A4C-4631-AF10-9C4D81DB28A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Conferencias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B53B0B15-6F38-44EA-AE2F-8435AC9C3F87}" type="parTrans" cxnId="{33524D39-347A-4369-A63A-6D62F8F4D3DB}">
      <dgm:prSet/>
      <dgm:spPr/>
      <dgm:t>
        <a:bodyPr/>
        <a:lstStyle/>
        <a:p>
          <a:endParaRPr lang="es-ES"/>
        </a:p>
      </dgm:t>
    </dgm:pt>
    <dgm:pt modelId="{957BFC7C-6789-463A-9C9E-5B93A8471CC4}" type="sibTrans" cxnId="{33524D39-347A-4369-A63A-6D62F8F4D3DB}">
      <dgm:prSet/>
      <dgm:spPr/>
      <dgm:t>
        <a:bodyPr/>
        <a:lstStyle/>
        <a:p>
          <a:endParaRPr lang="es-ES"/>
        </a:p>
      </dgm:t>
    </dgm:pt>
    <dgm:pt modelId="{D4EE69AD-DF8A-4095-B58E-C448DAD31C6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Tutorías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E4BB6E7-8924-42CD-9861-B9D77E77FFF6}" type="parTrans" cxnId="{156E9015-733C-4EE0-BE19-D2FC4C393283}">
      <dgm:prSet/>
      <dgm:spPr/>
      <dgm:t>
        <a:bodyPr/>
        <a:lstStyle/>
        <a:p>
          <a:endParaRPr lang="es-ES"/>
        </a:p>
      </dgm:t>
    </dgm:pt>
    <dgm:pt modelId="{6BF81683-A60C-473A-93AB-EBA0A9CD11F8}" type="sibTrans" cxnId="{156E9015-733C-4EE0-BE19-D2FC4C393283}">
      <dgm:prSet/>
      <dgm:spPr/>
      <dgm:t>
        <a:bodyPr/>
        <a:lstStyle/>
        <a:p>
          <a:endParaRPr lang="es-ES"/>
        </a:p>
      </dgm:t>
    </dgm:pt>
    <dgm:pt modelId="{B01E62AF-43DA-4F8D-8AED-D1CC339D821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Etc.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6F94D915-3278-4585-834C-39AE45F651CB}" type="parTrans" cxnId="{A01A01F2-84FF-4D4E-9BC1-D64DD8C715F8}">
      <dgm:prSet/>
      <dgm:spPr/>
      <dgm:t>
        <a:bodyPr/>
        <a:lstStyle/>
        <a:p>
          <a:endParaRPr lang="es-ES"/>
        </a:p>
      </dgm:t>
    </dgm:pt>
    <dgm:pt modelId="{2889C1B6-C74E-4719-8CC3-7E6B8A0F2821}" type="sibTrans" cxnId="{A01A01F2-84FF-4D4E-9BC1-D64DD8C715F8}">
      <dgm:prSet/>
      <dgm:spPr/>
      <dgm:t>
        <a:bodyPr/>
        <a:lstStyle/>
        <a:p>
          <a:endParaRPr lang="es-ES"/>
        </a:p>
      </dgm:t>
    </dgm:pt>
    <dgm:pt modelId="{815A5343-1385-42BA-B7EF-B7F1D61D7EEC}" type="pres">
      <dgm:prSet presAssocID="{6AEEA664-D1AD-47C2-94AF-A62BB1C988E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C00FEF-566C-4EF8-9517-ED0ECA914C06}" type="pres">
      <dgm:prSet presAssocID="{A6C8446C-63FC-4AD6-87EE-B5D89805190D}" presName="compNode" presStyleCnt="0"/>
      <dgm:spPr/>
    </dgm:pt>
    <dgm:pt modelId="{BF1E5F4C-B867-4715-BD6D-D03D3F3BCC97}" type="pres">
      <dgm:prSet presAssocID="{A6C8446C-63FC-4AD6-87EE-B5D89805190D}" presName="childRect" presStyleLbl="bgAcc1" presStyleIdx="0" presStyleCnt="3" custScaleY="109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98D28C-177C-4CF4-A532-9E1AC918ABFE}" type="pres">
      <dgm:prSet presAssocID="{A6C8446C-63FC-4AD6-87EE-B5D8980519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E043E0-DE35-4B92-ABE0-252BB8FDCD2C}" type="pres">
      <dgm:prSet presAssocID="{A6C8446C-63FC-4AD6-87EE-B5D89805190D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18561C60-1976-45E7-ACDF-2D1705B4766E}" type="pres">
      <dgm:prSet presAssocID="{A6C8446C-63FC-4AD6-87EE-B5D89805190D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570CC550-A8A0-410A-8C2C-4B186D07505B}" type="pres">
      <dgm:prSet presAssocID="{9FBD9250-B6C9-4BEC-9772-7DD94B9DCCD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8FFD49D-0ECC-46AF-ADF7-8D00BA8917EE}" type="pres">
      <dgm:prSet presAssocID="{29BD3A5E-64D8-4208-BABB-7F8258920DC0}" presName="compNode" presStyleCnt="0"/>
      <dgm:spPr/>
    </dgm:pt>
    <dgm:pt modelId="{85B70CF3-A47F-414D-83C1-868B2B7E81A0}" type="pres">
      <dgm:prSet presAssocID="{29BD3A5E-64D8-4208-BABB-7F8258920DC0}" presName="childRect" presStyleLbl="bgAcc1" presStyleIdx="1" presStyleCnt="3" custScaleY="109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53F27-C447-4487-BC70-94E0CA79CF94}" type="pres">
      <dgm:prSet presAssocID="{29BD3A5E-64D8-4208-BABB-7F8258920D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DAC7D-23A6-41D2-8C03-17840F736859}" type="pres">
      <dgm:prSet presAssocID="{29BD3A5E-64D8-4208-BABB-7F8258920DC0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EAED63B6-BF50-40C9-943C-DBFCD5DCD6BA}" type="pres">
      <dgm:prSet presAssocID="{29BD3A5E-64D8-4208-BABB-7F8258920DC0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s-ES"/>
        </a:p>
      </dgm:t>
    </dgm:pt>
    <dgm:pt modelId="{D1600573-2188-473E-B23E-ABD29FFBD1C9}" type="pres">
      <dgm:prSet presAssocID="{F730B7EC-6C0C-4714-BD12-91FAD0712AD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A54688A-DB29-4A81-A5D6-916C5EF75358}" type="pres">
      <dgm:prSet presAssocID="{54028969-FAC4-4DBC-814E-2ECE6BE72B50}" presName="compNode" presStyleCnt="0"/>
      <dgm:spPr/>
    </dgm:pt>
    <dgm:pt modelId="{A8389ECE-C1C1-40B1-B526-03A697D17543}" type="pres">
      <dgm:prSet presAssocID="{54028969-FAC4-4DBC-814E-2ECE6BE72B50}" presName="childRect" presStyleLbl="bgAcc1" presStyleIdx="2" presStyleCnt="3" custScaleY="109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BFE02B-60D2-4CA0-99D9-1F8587E3687C}" type="pres">
      <dgm:prSet presAssocID="{54028969-FAC4-4DBC-814E-2ECE6BE72B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00718-071F-4D0E-A626-794FDCFB45C8}" type="pres">
      <dgm:prSet presAssocID="{54028969-FAC4-4DBC-814E-2ECE6BE72B50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6407A7A2-F309-4936-9A64-91205AADB95C}" type="pres">
      <dgm:prSet presAssocID="{54028969-FAC4-4DBC-814E-2ECE6BE72B50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S"/>
        </a:p>
      </dgm:t>
    </dgm:pt>
  </dgm:ptLst>
  <dgm:cxnLst>
    <dgm:cxn modelId="{169C82C0-1D79-48CB-A09F-8B63F0A522F7}" srcId="{6AEEA664-D1AD-47C2-94AF-A62BB1C988E6}" destId="{29BD3A5E-64D8-4208-BABB-7F8258920DC0}" srcOrd="1" destOrd="0" parTransId="{4D374077-F2D7-441C-A1CA-F0D6344E85E2}" sibTransId="{F730B7EC-6C0C-4714-BD12-91FAD0712ADA}"/>
    <dgm:cxn modelId="{129AAF3A-9191-467F-887F-4F4018D056B3}" type="presOf" srcId="{28F06F89-92A6-4DF1-A5A5-BB7642E02D77}" destId="{A8389ECE-C1C1-40B1-B526-03A697D17543}" srcOrd="0" destOrd="1" presId="urn:microsoft.com/office/officeart/2005/8/layout/bList2"/>
    <dgm:cxn modelId="{2897327E-2D1D-4EFB-899D-7B5042B15BF6}" srcId="{A6C8446C-63FC-4AD6-87EE-B5D89805190D}" destId="{BF5D9966-2B38-48C2-A0CC-847CF059A5A8}" srcOrd="0" destOrd="0" parTransId="{0FFC19AD-C3F5-43D5-ABBF-556BEB12B732}" sibTransId="{1144502D-5913-42C7-B203-17B66E68C814}"/>
    <dgm:cxn modelId="{8A1287CB-E7EF-4EA2-B1A0-98B1D4ACF15B}" type="presOf" srcId="{1C4DFE2F-5A4C-4631-AF10-9C4D81DB28AE}" destId="{BF1E5F4C-B867-4715-BD6D-D03D3F3BCC97}" srcOrd="0" destOrd="2" presId="urn:microsoft.com/office/officeart/2005/8/layout/bList2"/>
    <dgm:cxn modelId="{1F68C817-F634-4FC4-8E09-6F054ACCD68D}" srcId="{29BD3A5E-64D8-4208-BABB-7F8258920DC0}" destId="{096E6266-6BB5-453B-BB56-B1BFD63DAD33}" srcOrd="2" destOrd="0" parTransId="{6A65AFF1-9305-4CD0-BAC9-362CE968420C}" sibTransId="{B88B02BD-F873-4FF8-B3EB-809F2A50BE34}"/>
    <dgm:cxn modelId="{6A9C0D0A-8909-440C-8E7E-6BF9AB7C4E1E}" type="presOf" srcId="{D4EE69AD-DF8A-4095-B58E-C448DAD31C6D}" destId="{BF1E5F4C-B867-4715-BD6D-D03D3F3BCC97}" srcOrd="0" destOrd="3" presId="urn:microsoft.com/office/officeart/2005/8/layout/bList2"/>
    <dgm:cxn modelId="{8AC64062-4563-4C95-9223-477572D9CC92}" srcId="{54028969-FAC4-4DBC-814E-2ECE6BE72B50}" destId="{57CC4D10-57A8-4DCD-961A-B28B74B2DCBF}" srcOrd="0" destOrd="0" parTransId="{36609608-4256-45F6-AAE4-636E997FF9EC}" sibTransId="{BB8C2B08-9DCE-41FC-9F28-7FA49E25E47F}"/>
    <dgm:cxn modelId="{6415AA79-F4DB-4CB1-98DC-501649393533}" srcId="{54028969-FAC4-4DBC-814E-2ECE6BE72B50}" destId="{28F06F89-92A6-4DF1-A5A5-BB7642E02D77}" srcOrd="1" destOrd="0" parTransId="{7BDF888B-1C62-4A62-8A95-40A6BF65ABBB}" sibTransId="{BDBDB7A0-304C-4824-A20D-A1995DE4E8D0}"/>
    <dgm:cxn modelId="{7853637D-5029-4F41-B8DA-9853492BA472}" type="presOf" srcId="{29BD3A5E-64D8-4208-BABB-7F8258920DC0}" destId="{658DAC7D-23A6-41D2-8C03-17840F736859}" srcOrd="1" destOrd="0" presId="urn:microsoft.com/office/officeart/2005/8/layout/bList2"/>
    <dgm:cxn modelId="{1F4D7274-6A31-4E16-8070-A83CB8B08C13}" type="presOf" srcId="{7EF34369-305A-48FD-BF43-5FFCAE0ADBAB}" destId="{BF1E5F4C-B867-4715-BD6D-D03D3F3BCC97}" srcOrd="0" destOrd="1" presId="urn:microsoft.com/office/officeart/2005/8/layout/bList2"/>
    <dgm:cxn modelId="{D3C306D8-62B5-451C-8D59-E8B761AE770B}" type="presOf" srcId="{57CC4D10-57A8-4DCD-961A-B28B74B2DCBF}" destId="{A8389ECE-C1C1-40B1-B526-03A697D17543}" srcOrd="0" destOrd="0" presId="urn:microsoft.com/office/officeart/2005/8/layout/bList2"/>
    <dgm:cxn modelId="{D129708E-B994-4610-A434-116ABE16917E}" srcId="{29BD3A5E-64D8-4208-BABB-7F8258920DC0}" destId="{DCF13AF1-E6E1-4F8A-AB7A-8A0A94FC8FC2}" srcOrd="1" destOrd="0" parTransId="{568753A4-34F6-40CF-88A3-B08203C993E5}" sibTransId="{64D17193-C0DC-4B60-9472-913DEE01D20F}"/>
    <dgm:cxn modelId="{72E77C17-11B4-4D3F-B567-D796372168C3}" type="presOf" srcId="{DCF13AF1-E6E1-4F8A-AB7A-8A0A94FC8FC2}" destId="{85B70CF3-A47F-414D-83C1-868B2B7E81A0}" srcOrd="0" destOrd="1" presId="urn:microsoft.com/office/officeart/2005/8/layout/bList2"/>
    <dgm:cxn modelId="{CD227B88-AF35-431F-98E3-B1F330CEE00D}" srcId="{6AEEA664-D1AD-47C2-94AF-A62BB1C988E6}" destId="{A6C8446C-63FC-4AD6-87EE-B5D89805190D}" srcOrd="0" destOrd="0" parTransId="{18AF0065-911D-49DA-A18C-5171D6C665BF}" sibTransId="{9FBD9250-B6C9-4BEC-9772-7DD94B9DCCDA}"/>
    <dgm:cxn modelId="{156E9015-733C-4EE0-BE19-D2FC4C393283}" srcId="{A6C8446C-63FC-4AD6-87EE-B5D89805190D}" destId="{D4EE69AD-DF8A-4095-B58E-C448DAD31C6D}" srcOrd="3" destOrd="0" parTransId="{CE4BB6E7-8924-42CD-9861-B9D77E77FFF6}" sibTransId="{6BF81683-A60C-473A-93AB-EBA0A9CD11F8}"/>
    <dgm:cxn modelId="{49B0D678-FBC8-403A-9CB4-9C37AAFE4275}" type="presOf" srcId="{096E6266-6BB5-453B-BB56-B1BFD63DAD33}" destId="{85B70CF3-A47F-414D-83C1-868B2B7E81A0}" srcOrd="0" destOrd="2" presId="urn:microsoft.com/office/officeart/2005/8/layout/bList2"/>
    <dgm:cxn modelId="{A500180D-12B2-4FBD-BB93-EEB9C9B91BAA}" type="presOf" srcId="{29BD3A5E-64D8-4208-BABB-7F8258920DC0}" destId="{F1053F27-C447-4487-BC70-94E0CA79CF94}" srcOrd="0" destOrd="0" presId="urn:microsoft.com/office/officeart/2005/8/layout/bList2"/>
    <dgm:cxn modelId="{33524D39-347A-4369-A63A-6D62F8F4D3DB}" srcId="{A6C8446C-63FC-4AD6-87EE-B5D89805190D}" destId="{1C4DFE2F-5A4C-4631-AF10-9C4D81DB28AE}" srcOrd="2" destOrd="0" parTransId="{B53B0B15-6F38-44EA-AE2F-8435AC9C3F87}" sibTransId="{957BFC7C-6789-463A-9C9E-5B93A8471CC4}"/>
    <dgm:cxn modelId="{CAD0430D-27F7-49FC-B30F-7D50532C8092}" type="presOf" srcId="{6AEEA664-D1AD-47C2-94AF-A62BB1C988E6}" destId="{815A5343-1385-42BA-B7EF-B7F1D61D7EEC}" srcOrd="0" destOrd="0" presId="urn:microsoft.com/office/officeart/2005/8/layout/bList2"/>
    <dgm:cxn modelId="{A5C7718D-63C8-4950-88D6-575ABD5F74B2}" type="presOf" srcId="{A6C8446C-63FC-4AD6-87EE-B5D89805190D}" destId="{D598D28C-177C-4CF4-A532-9E1AC918ABFE}" srcOrd="0" destOrd="0" presId="urn:microsoft.com/office/officeart/2005/8/layout/bList2"/>
    <dgm:cxn modelId="{6A984113-7444-4D2B-B675-ACE3B3B6D36B}" type="presOf" srcId="{9FBD9250-B6C9-4BEC-9772-7DD94B9DCCDA}" destId="{570CC550-A8A0-410A-8C2C-4B186D07505B}" srcOrd="0" destOrd="0" presId="urn:microsoft.com/office/officeart/2005/8/layout/bList2"/>
    <dgm:cxn modelId="{D0EB50F2-36F0-4C5D-B20C-43A79F604C39}" type="presOf" srcId="{BF5D9966-2B38-48C2-A0CC-847CF059A5A8}" destId="{BF1E5F4C-B867-4715-BD6D-D03D3F3BCC97}" srcOrd="0" destOrd="0" presId="urn:microsoft.com/office/officeart/2005/8/layout/bList2"/>
    <dgm:cxn modelId="{3F705E2A-F102-43F4-9004-1B5773016CC7}" type="presOf" srcId="{7ED075D4-1FD4-4150-87E2-9170AC8F99C6}" destId="{BF1E5F4C-B867-4715-BD6D-D03D3F3BCC97}" srcOrd="0" destOrd="5" presId="urn:microsoft.com/office/officeart/2005/8/layout/bList2"/>
    <dgm:cxn modelId="{BAAF8EAA-E321-47B8-8546-44E874819EE0}" srcId="{A6C8446C-63FC-4AD6-87EE-B5D89805190D}" destId="{7EF34369-305A-48FD-BF43-5FFCAE0ADBAB}" srcOrd="1" destOrd="0" parTransId="{9A3AEDB0-D977-4D19-BAD1-F96CB30463B8}" sibTransId="{185256CC-8FA8-4656-A3C3-F431065E7DFD}"/>
    <dgm:cxn modelId="{2716DE6A-F791-4E04-B6DA-FC84969DE397}" srcId="{A6C8446C-63FC-4AD6-87EE-B5D89805190D}" destId="{7ED075D4-1FD4-4150-87E2-9170AC8F99C6}" srcOrd="5" destOrd="0" parTransId="{F5C1F524-0A45-483C-B965-79C832B3064C}" sibTransId="{620D7A5A-F74D-43CD-8C5E-499B0D6EB152}"/>
    <dgm:cxn modelId="{9CC9C144-F6E4-4E14-AA60-38B24653EAC3}" type="presOf" srcId="{54028969-FAC4-4DBC-814E-2ECE6BE72B50}" destId="{69BFE02B-60D2-4CA0-99D9-1F8587E3687C}" srcOrd="0" destOrd="0" presId="urn:microsoft.com/office/officeart/2005/8/layout/bList2"/>
    <dgm:cxn modelId="{588DDCC0-5EBE-4659-8F44-AAF694204628}" type="presOf" srcId="{A6C8446C-63FC-4AD6-87EE-B5D89805190D}" destId="{D6E043E0-DE35-4B92-ABE0-252BB8FDCD2C}" srcOrd="1" destOrd="0" presId="urn:microsoft.com/office/officeart/2005/8/layout/bList2"/>
    <dgm:cxn modelId="{A01A01F2-84FF-4D4E-9BC1-D64DD8C715F8}" srcId="{A6C8446C-63FC-4AD6-87EE-B5D89805190D}" destId="{B01E62AF-43DA-4F8D-8AED-D1CC339D821A}" srcOrd="4" destOrd="0" parTransId="{6F94D915-3278-4585-834C-39AE45F651CB}" sibTransId="{2889C1B6-C74E-4719-8CC3-7E6B8A0F2821}"/>
    <dgm:cxn modelId="{5D671F34-6C58-4CD6-96C4-1AEA49DE1A07}" type="presOf" srcId="{B01E62AF-43DA-4F8D-8AED-D1CC339D821A}" destId="{BF1E5F4C-B867-4715-BD6D-D03D3F3BCC97}" srcOrd="0" destOrd="4" presId="urn:microsoft.com/office/officeart/2005/8/layout/bList2"/>
    <dgm:cxn modelId="{89EA8379-E59B-49CF-8D03-0DAC81DD282E}" type="presOf" srcId="{F730B7EC-6C0C-4714-BD12-91FAD0712ADA}" destId="{D1600573-2188-473E-B23E-ABD29FFBD1C9}" srcOrd="0" destOrd="0" presId="urn:microsoft.com/office/officeart/2005/8/layout/bList2"/>
    <dgm:cxn modelId="{F52F3F71-6B6B-46CB-A4AC-60ED8A3FB1B5}" srcId="{6AEEA664-D1AD-47C2-94AF-A62BB1C988E6}" destId="{54028969-FAC4-4DBC-814E-2ECE6BE72B50}" srcOrd="2" destOrd="0" parTransId="{E6FF7F5F-4724-40F3-BF47-2E6B8EF2ED35}" sibTransId="{F4BCAD40-D19E-40C1-93E3-2F8E61F619CC}"/>
    <dgm:cxn modelId="{C094489D-586B-40A7-98BE-36357F2FFE5A}" type="presOf" srcId="{54028969-FAC4-4DBC-814E-2ECE6BE72B50}" destId="{02100718-071F-4D0E-A626-794FDCFB45C8}" srcOrd="1" destOrd="0" presId="urn:microsoft.com/office/officeart/2005/8/layout/bList2"/>
    <dgm:cxn modelId="{2CE089B5-43E4-48A0-A964-0B54CAC62E92}" type="presOf" srcId="{75229D96-F1A2-4D86-9862-42A0A5F8F26A}" destId="{85B70CF3-A47F-414D-83C1-868B2B7E81A0}" srcOrd="0" destOrd="0" presId="urn:microsoft.com/office/officeart/2005/8/layout/bList2"/>
    <dgm:cxn modelId="{1983DEFC-D623-401E-96F8-F10FAE3B9AB9}" srcId="{29BD3A5E-64D8-4208-BABB-7F8258920DC0}" destId="{75229D96-F1A2-4D86-9862-42A0A5F8F26A}" srcOrd="0" destOrd="0" parTransId="{C9477D2F-FF46-4606-9240-0D8F329F99DD}" sibTransId="{9DD0B4F3-0A1C-4E47-B137-DB8B549E1D2A}"/>
    <dgm:cxn modelId="{881B5082-3B1A-4142-AEFB-B96772BA869D}" type="presParOf" srcId="{815A5343-1385-42BA-B7EF-B7F1D61D7EEC}" destId="{03C00FEF-566C-4EF8-9517-ED0ECA914C06}" srcOrd="0" destOrd="0" presId="urn:microsoft.com/office/officeart/2005/8/layout/bList2"/>
    <dgm:cxn modelId="{D27A1A6F-7C35-454D-9A24-07C28403139E}" type="presParOf" srcId="{03C00FEF-566C-4EF8-9517-ED0ECA914C06}" destId="{BF1E5F4C-B867-4715-BD6D-D03D3F3BCC97}" srcOrd="0" destOrd="0" presId="urn:microsoft.com/office/officeart/2005/8/layout/bList2"/>
    <dgm:cxn modelId="{F2770FB3-E3E0-4E2F-8005-5AC23E3F36A9}" type="presParOf" srcId="{03C00FEF-566C-4EF8-9517-ED0ECA914C06}" destId="{D598D28C-177C-4CF4-A532-9E1AC918ABFE}" srcOrd="1" destOrd="0" presId="urn:microsoft.com/office/officeart/2005/8/layout/bList2"/>
    <dgm:cxn modelId="{D61A16C6-DB61-486B-8EF4-23A20C1EC32D}" type="presParOf" srcId="{03C00FEF-566C-4EF8-9517-ED0ECA914C06}" destId="{D6E043E0-DE35-4B92-ABE0-252BB8FDCD2C}" srcOrd="2" destOrd="0" presId="urn:microsoft.com/office/officeart/2005/8/layout/bList2"/>
    <dgm:cxn modelId="{553923F9-1593-4DEB-910F-060A5083A80A}" type="presParOf" srcId="{03C00FEF-566C-4EF8-9517-ED0ECA914C06}" destId="{18561C60-1976-45E7-ACDF-2D1705B4766E}" srcOrd="3" destOrd="0" presId="urn:microsoft.com/office/officeart/2005/8/layout/bList2"/>
    <dgm:cxn modelId="{FD5A0840-B32C-4CB4-9389-B6DE1BBBC976}" type="presParOf" srcId="{815A5343-1385-42BA-B7EF-B7F1D61D7EEC}" destId="{570CC550-A8A0-410A-8C2C-4B186D07505B}" srcOrd="1" destOrd="0" presId="urn:microsoft.com/office/officeart/2005/8/layout/bList2"/>
    <dgm:cxn modelId="{2970E4CA-B840-4CEC-A707-D99EA711C8E8}" type="presParOf" srcId="{815A5343-1385-42BA-B7EF-B7F1D61D7EEC}" destId="{08FFD49D-0ECC-46AF-ADF7-8D00BA8917EE}" srcOrd="2" destOrd="0" presId="urn:microsoft.com/office/officeart/2005/8/layout/bList2"/>
    <dgm:cxn modelId="{611C0923-8E71-482D-8D6C-CC18C8AC8453}" type="presParOf" srcId="{08FFD49D-0ECC-46AF-ADF7-8D00BA8917EE}" destId="{85B70CF3-A47F-414D-83C1-868B2B7E81A0}" srcOrd="0" destOrd="0" presId="urn:microsoft.com/office/officeart/2005/8/layout/bList2"/>
    <dgm:cxn modelId="{3DA2001E-D104-426A-B6FB-5B87F74AA4BB}" type="presParOf" srcId="{08FFD49D-0ECC-46AF-ADF7-8D00BA8917EE}" destId="{F1053F27-C447-4487-BC70-94E0CA79CF94}" srcOrd="1" destOrd="0" presId="urn:microsoft.com/office/officeart/2005/8/layout/bList2"/>
    <dgm:cxn modelId="{20EADD49-43CE-4210-A3E4-E8C4B9484A02}" type="presParOf" srcId="{08FFD49D-0ECC-46AF-ADF7-8D00BA8917EE}" destId="{658DAC7D-23A6-41D2-8C03-17840F736859}" srcOrd="2" destOrd="0" presId="urn:microsoft.com/office/officeart/2005/8/layout/bList2"/>
    <dgm:cxn modelId="{338AC003-A7C6-42A6-9C7D-A0CAE013DAE3}" type="presParOf" srcId="{08FFD49D-0ECC-46AF-ADF7-8D00BA8917EE}" destId="{EAED63B6-BF50-40C9-943C-DBFCD5DCD6BA}" srcOrd="3" destOrd="0" presId="urn:microsoft.com/office/officeart/2005/8/layout/bList2"/>
    <dgm:cxn modelId="{4674F650-D868-4195-9CF8-2F2D8403F287}" type="presParOf" srcId="{815A5343-1385-42BA-B7EF-B7F1D61D7EEC}" destId="{D1600573-2188-473E-B23E-ABD29FFBD1C9}" srcOrd="3" destOrd="0" presId="urn:microsoft.com/office/officeart/2005/8/layout/bList2"/>
    <dgm:cxn modelId="{50C8D98D-E1DF-44A7-B292-7D3676ADCA56}" type="presParOf" srcId="{815A5343-1385-42BA-B7EF-B7F1D61D7EEC}" destId="{3A54688A-DB29-4A81-A5D6-916C5EF75358}" srcOrd="4" destOrd="0" presId="urn:microsoft.com/office/officeart/2005/8/layout/bList2"/>
    <dgm:cxn modelId="{58E55D05-D759-4BD5-AF9E-0903B0579D2A}" type="presParOf" srcId="{3A54688A-DB29-4A81-A5D6-916C5EF75358}" destId="{A8389ECE-C1C1-40B1-B526-03A697D17543}" srcOrd="0" destOrd="0" presId="urn:microsoft.com/office/officeart/2005/8/layout/bList2"/>
    <dgm:cxn modelId="{C71CDE6D-F8BE-48EB-A46C-747150FB9DA9}" type="presParOf" srcId="{3A54688A-DB29-4A81-A5D6-916C5EF75358}" destId="{69BFE02B-60D2-4CA0-99D9-1F8587E3687C}" srcOrd="1" destOrd="0" presId="urn:microsoft.com/office/officeart/2005/8/layout/bList2"/>
    <dgm:cxn modelId="{07DD594A-3AD7-49C7-A4F2-45227EC22331}" type="presParOf" srcId="{3A54688A-DB29-4A81-A5D6-916C5EF75358}" destId="{02100718-071F-4D0E-A626-794FDCFB45C8}" srcOrd="2" destOrd="0" presId="urn:microsoft.com/office/officeart/2005/8/layout/bList2"/>
    <dgm:cxn modelId="{CCBA885A-1F1F-4986-899E-278DA1ABB90D}" type="presParOf" srcId="{3A54688A-DB29-4A81-A5D6-916C5EF75358}" destId="{6407A7A2-F309-4936-9A64-91205AADB95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F7D67E-AC62-45F2-9E16-F1010ADF08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F6C252-485A-47C6-B311-0F94BFEC33D3}">
      <dgm:prSet phldrT="[Texto]" custT="1"/>
      <dgm:spPr/>
      <dgm:t>
        <a:bodyPr/>
        <a:lstStyle/>
        <a:p>
          <a:r>
            <a:rPr lang="es-ES" sz="2400" dirty="0" smtClean="0"/>
            <a:t>Funciones:</a:t>
          </a:r>
          <a:endParaRPr lang="es-ES" sz="2400" dirty="0"/>
        </a:p>
      </dgm:t>
    </dgm:pt>
    <dgm:pt modelId="{0AE5016B-1AC2-4243-8D11-C5EAA9E34F81}" type="parTrans" cxnId="{DEA17761-9712-4C24-B0F0-81EC7C9D42EA}">
      <dgm:prSet/>
      <dgm:spPr/>
      <dgm:t>
        <a:bodyPr/>
        <a:lstStyle/>
        <a:p>
          <a:endParaRPr lang="es-ES"/>
        </a:p>
      </dgm:t>
    </dgm:pt>
    <dgm:pt modelId="{A1F2A654-4DAE-4176-9019-19750D713889}" type="sibTrans" cxnId="{DEA17761-9712-4C24-B0F0-81EC7C9D42EA}">
      <dgm:prSet/>
      <dgm:spPr/>
      <dgm:t>
        <a:bodyPr/>
        <a:lstStyle/>
        <a:p>
          <a:endParaRPr lang="es-ES"/>
        </a:p>
      </dgm:t>
    </dgm:pt>
    <dgm:pt modelId="{FD6653D4-FE2D-4AD8-AF56-916C82C4F38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Presentar la información requerida explícitamente.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3A606BD3-76B7-4A65-A02F-473B02A1C37F}" type="parTrans" cxnId="{4C2E8D7F-C794-42C4-AA50-248C2D1BBC82}">
      <dgm:prSet/>
      <dgm:spPr/>
      <dgm:t>
        <a:bodyPr/>
        <a:lstStyle/>
        <a:p>
          <a:endParaRPr lang="es-ES"/>
        </a:p>
      </dgm:t>
    </dgm:pt>
    <dgm:pt modelId="{0AF252F6-CE3C-4695-87D6-28B357C9472D}" type="sibTrans" cxnId="{4C2E8D7F-C794-42C4-AA50-248C2D1BBC82}">
      <dgm:prSet/>
      <dgm:spPr/>
      <dgm:t>
        <a:bodyPr/>
        <a:lstStyle/>
        <a:p>
          <a:endParaRPr lang="es-ES"/>
        </a:p>
      </dgm:t>
    </dgm:pt>
    <dgm:pt modelId="{E01E26AF-7159-4B4B-94FB-68E27B32AB38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Guiar los aprendizajes.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E3246813-7A83-4D56-BA58-B611F085FBAA}" type="parTrans" cxnId="{8D2D5204-3DCA-48CB-BF97-914C31AC5CA7}">
      <dgm:prSet/>
      <dgm:spPr/>
      <dgm:t>
        <a:bodyPr/>
        <a:lstStyle/>
        <a:p>
          <a:endParaRPr lang="es-ES"/>
        </a:p>
      </dgm:t>
    </dgm:pt>
    <dgm:pt modelId="{F86BACDD-CD36-4EB3-89AE-3539AAC8760C}" type="sibTrans" cxnId="{8D2D5204-3DCA-48CB-BF97-914C31AC5CA7}">
      <dgm:prSet/>
      <dgm:spPr/>
      <dgm:t>
        <a:bodyPr/>
        <a:lstStyle/>
        <a:p>
          <a:endParaRPr lang="es-ES"/>
        </a:p>
      </dgm:t>
    </dgm:pt>
    <dgm:pt modelId="{15596E94-879D-4786-B0F2-B192086743B7}">
      <dgm:prSet phldrT="[Texto]" custT="1"/>
      <dgm:spPr/>
      <dgm:t>
        <a:bodyPr/>
        <a:lstStyle/>
        <a:p>
          <a:r>
            <a:rPr lang="es-ES" sz="2400" dirty="0" smtClean="0"/>
            <a:t>Tipos:</a:t>
          </a:r>
          <a:endParaRPr lang="es-ES" sz="2400" dirty="0"/>
        </a:p>
      </dgm:t>
    </dgm:pt>
    <dgm:pt modelId="{2B050875-B431-41C8-BDE9-44E709D76484}" type="parTrans" cxnId="{0E2A4977-48B2-44F8-991E-7AC229680B12}">
      <dgm:prSet/>
      <dgm:spPr/>
      <dgm:t>
        <a:bodyPr/>
        <a:lstStyle/>
        <a:p>
          <a:endParaRPr lang="es-ES"/>
        </a:p>
      </dgm:t>
    </dgm:pt>
    <dgm:pt modelId="{D6850BCA-D674-45ED-A0F4-60A4BE1E0B9F}" type="sibTrans" cxnId="{0E2A4977-48B2-44F8-991E-7AC229680B12}">
      <dgm:prSet/>
      <dgm:spPr/>
      <dgm:t>
        <a:bodyPr/>
        <a:lstStyle/>
        <a:p>
          <a:endParaRPr lang="es-ES"/>
        </a:p>
      </dgm:t>
    </dgm:pt>
    <dgm:pt modelId="{373BB9D5-1768-4330-BE92-1FE0BB8712E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Auditivos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12CF489-9D17-43E3-A3BC-DC0520C612B3}" type="parTrans" cxnId="{3D955145-E342-4086-87F4-530209401594}">
      <dgm:prSet/>
      <dgm:spPr/>
      <dgm:t>
        <a:bodyPr/>
        <a:lstStyle/>
        <a:p>
          <a:endParaRPr lang="es-ES"/>
        </a:p>
      </dgm:t>
    </dgm:pt>
    <dgm:pt modelId="{206D5BF9-A790-47DA-ACA1-868C1A506EF5}" type="sibTrans" cxnId="{3D955145-E342-4086-87F4-530209401594}">
      <dgm:prSet/>
      <dgm:spPr/>
      <dgm:t>
        <a:bodyPr/>
        <a:lstStyle/>
        <a:p>
          <a:endParaRPr lang="es-ES"/>
        </a:p>
      </dgm:t>
    </dgm:pt>
    <dgm:pt modelId="{B1D00453-BD1A-4223-B0A7-6B3AA8E106E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Gráficos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37BC710B-36A2-48EA-9EB1-50ECB4B879D8}" type="parTrans" cxnId="{0F45F5CC-54E0-4E09-80F4-3C9BE450379A}">
      <dgm:prSet/>
      <dgm:spPr/>
      <dgm:t>
        <a:bodyPr/>
        <a:lstStyle/>
        <a:p>
          <a:endParaRPr lang="es-ES"/>
        </a:p>
      </dgm:t>
    </dgm:pt>
    <dgm:pt modelId="{53E3CDDE-8DF9-4B2C-9FA9-7B15B556A8C7}" type="sibTrans" cxnId="{0F45F5CC-54E0-4E09-80F4-3C9BE450379A}">
      <dgm:prSet/>
      <dgm:spPr/>
      <dgm:t>
        <a:bodyPr/>
        <a:lstStyle/>
        <a:p>
          <a:endParaRPr lang="es-ES"/>
        </a:p>
      </dgm:t>
    </dgm:pt>
    <dgm:pt modelId="{395E0EB4-E83E-4A83-93A9-0E4EF70ED1B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Organizar información.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EB8FF14-9836-4304-A31C-BBABC2662D21}" type="parTrans" cxnId="{E6DAF5A2-6DE1-45B0-88F0-0F3327809587}">
      <dgm:prSet/>
      <dgm:spPr/>
      <dgm:t>
        <a:bodyPr/>
        <a:lstStyle/>
        <a:p>
          <a:endParaRPr lang="es-ES"/>
        </a:p>
      </dgm:t>
    </dgm:pt>
    <dgm:pt modelId="{CC886551-9B20-451D-A53C-0FA4859561B6}" type="sibTrans" cxnId="{E6DAF5A2-6DE1-45B0-88F0-0F3327809587}">
      <dgm:prSet/>
      <dgm:spPr/>
      <dgm:t>
        <a:bodyPr/>
        <a:lstStyle/>
        <a:p>
          <a:endParaRPr lang="es-ES"/>
        </a:p>
      </dgm:t>
    </dgm:pt>
    <dgm:pt modelId="{A6487335-EC6C-42FC-B1E6-5AA89051A71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Relacionar contenidos.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EFEEDE55-AA83-42AE-92FD-294BA646FB18}" type="parTrans" cxnId="{0FC0379F-EABA-4638-AE33-0E4358325A5D}">
      <dgm:prSet/>
      <dgm:spPr/>
      <dgm:t>
        <a:bodyPr/>
        <a:lstStyle/>
        <a:p>
          <a:endParaRPr lang="es-ES"/>
        </a:p>
      </dgm:t>
    </dgm:pt>
    <dgm:pt modelId="{A5A0D29F-F913-47AC-ACB8-3FA8BE408CFC}" type="sibTrans" cxnId="{0FC0379F-EABA-4638-AE33-0E4358325A5D}">
      <dgm:prSet/>
      <dgm:spPr/>
      <dgm:t>
        <a:bodyPr/>
        <a:lstStyle/>
        <a:p>
          <a:endParaRPr lang="es-ES"/>
        </a:p>
      </dgm:t>
    </dgm:pt>
    <dgm:pt modelId="{6252EB4F-5966-44F8-9603-298801A6BD4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Desarrollar y ejercitar habilidades.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3F60E12-1E22-43CC-A302-40DE4FB279C0}" type="parTrans" cxnId="{9AB61960-6E1A-4A89-AE4A-157B38CF214C}">
      <dgm:prSet/>
      <dgm:spPr/>
      <dgm:t>
        <a:bodyPr/>
        <a:lstStyle/>
        <a:p>
          <a:endParaRPr lang="es-ES"/>
        </a:p>
      </dgm:t>
    </dgm:pt>
    <dgm:pt modelId="{35BF5BB5-94AB-4AD9-B210-47B4BEA12AF5}" type="sibTrans" cxnId="{9AB61960-6E1A-4A89-AE4A-157B38CF214C}">
      <dgm:prSet/>
      <dgm:spPr/>
      <dgm:t>
        <a:bodyPr/>
        <a:lstStyle/>
        <a:p>
          <a:endParaRPr lang="es-ES"/>
        </a:p>
      </dgm:t>
    </dgm:pt>
    <dgm:pt modelId="{6CE83C8E-74D6-4DC6-97CF-63B723E5C0F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Despertar y mantener el interés.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93D8BC71-FC50-4DAC-9BF8-6CCB3AE74608}" type="parTrans" cxnId="{320B2FC6-3503-4B4F-A2EC-E69ECAD740C6}">
      <dgm:prSet/>
      <dgm:spPr/>
      <dgm:t>
        <a:bodyPr/>
        <a:lstStyle/>
        <a:p>
          <a:endParaRPr lang="es-ES"/>
        </a:p>
      </dgm:t>
    </dgm:pt>
    <dgm:pt modelId="{3AB4E767-DF41-4641-B2FF-2EFA60E1C76C}" type="sibTrans" cxnId="{320B2FC6-3503-4B4F-A2EC-E69ECAD740C6}">
      <dgm:prSet/>
      <dgm:spPr/>
      <dgm:t>
        <a:bodyPr/>
        <a:lstStyle/>
        <a:p>
          <a:endParaRPr lang="es-ES"/>
        </a:p>
      </dgm:t>
    </dgm:pt>
    <dgm:pt modelId="{00EABEBF-C071-4CBA-9C74-AB545F13FD3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Simular situaciones reales.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B0A83E9-3347-45CC-9799-DAE089C77822}" type="parTrans" cxnId="{F4D13649-26F6-40DD-884C-EF670D74206F}">
      <dgm:prSet/>
      <dgm:spPr/>
      <dgm:t>
        <a:bodyPr/>
        <a:lstStyle/>
        <a:p>
          <a:endParaRPr lang="es-ES"/>
        </a:p>
      </dgm:t>
    </dgm:pt>
    <dgm:pt modelId="{3EA8830E-D61E-45A5-BF0B-FF0EB6732873}" type="sibTrans" cxnId="{F4D13649-26F6-40DD-884C-EF670D74206F}">
      <dgm:prSet/>
      <dgm:spPr/>
      <dgm:t>
        <a:bodyPr/>
        <a:lstStyle/>
        <a:p>
          <a:endParaRPr lang="es-ES"/>
        </a:p>
      </dgm:t>
    </dgm:pt>
    <dgm:pt modelId="{BB0A9671-374C-4B9B-899B-A3B5E55B5EC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Etc.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424EDC70-84EA-4115-AE5D-00DE2025180E}" type="parTrans" cxnId="{7AF5DFF3-A96E-4084-8EA5-CC2B66643AC0}">
      <dgm:prSet/>
      <dgm:spPr/>
      <dgm:t>
        <a:bodyPr/>
        <a:lstStyle/>
        <a:p>
          <a:endParaRPr lang="es-ES"/>
        </a:p>
      </dgm:t>
    </dgm:pt>
    <dgm:pt modelId="{A865FCD4-1022-4A74-9E78-8B8A8DF4D198}" type="sibTrans" cxnId="{7AF5DFF3-A96E-4084-8EA5-CC2B66643AC0}">
      <dgm:prSet/>
      <dgm:spPr/>
      <dgm:t>
        <a:bodyPr/>
        <a:lstStyle/>
        <a:p>
          <a:endParaRPr lang="es-ES"/>
        </a:p>
      </dgm:t>
    </dgm:pt>
    <dgm:pt modelId="{12818232-72D5-42C1-B40F-FE847A5806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De imagen fija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7207B96C-FBDA-45D6-B452-A20BDFA5D5CB}" type="parTrans" cxnId="{6A77CC0D-190A-43C2-BF28-28742B632475}">
      <dgm:prSet/>
      <dgm:spPr/>
      <dgm:t>
        <a:bodyPr/>
        <a:lstStyle/>
        <a:p>
          <a:endParaRPr lang="es-ES"/>
        </a:p>
      </dgm:t>
    </dgm:pt>
    <dgm:pt modelId="{FA71D17C-E59C-4BCA-B5A9-314C07C14910}" type="sibTrans" cxnId="{6A77CC0D-190A-43C2-BF28-28742B632475}">
      <dgm:prSet/>
      <dgm:spPr/>
      <dgm:t>
        <a:bodyPr/>
        <a:lstStyle/>
        <a:p>
          <a:endParaRPr lang="es-ES"/>
        </a:p>
      </dgm:t>
    </dgm:pt>
    <dgm:pt modelId="{E24A5D6D-5E3A-4595-B011-5C9067D03C9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Impresos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2BB2388B-5C24-41D3-8304-C2D46C55B742}" type="parTrans" cxnId="{6F410F46-C6AD-4EE3-943B-A8F45AF3E73D}">
      <dgm:prSet/>
      <dgm:spPr/>
      <dgm:t>
        <a:bodyPr/>
        <a:lstStyle/>
        <a:p>
          <a:endParaRPr lang="es-ES"/>
        </a:p>
      </dgm:t>
    </dgm:pt>
    <dgm:pt modelId="{E488818B-FE76-4460-8786-D4C752BEDC53}" type="sibTrans" cxnId="{6F410F46-C6AD-4EE3-943B-A8F45AF3E73D}">
      <dgm:prSet/>
      <dgm:spPr/>
      <dgm:t>
        <a:bodyPr/>
        <a:lstStyle/>
        <a:p>
          <a:endParaRPr lang="es-ES"/>
        </a:p>
      </dgm:t>
    </dgm:pt>
    <dgm:pt modelId="{F6547159-FA2E-4846-834D-8062DA16A85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Tridimensionales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BF1366D-014E-44E2-B0EB-B45D8F0F0D4C}" type="parTrans" cxnId="{18C659A9-4C56-42D8-9504-8EB8EF3670AB}">
      <dgm:prSet/>
      <dgm:spPr/>
      <dgm:t>
        <a:bodyPr/>
        <a:lstStyle/>
        <a:p>
          <a:endParaRPr lang="es-ES"/>
        </a:p>
      </dgm:t>
    </dgm:pt>
    <dgm:pt modelId="{E491FBB0-45CB-4384-AF2F-559F60DA285F}" type="sibTrans" cxnId="{18C659A9-4C56-42D8-9504-8EB8EF3670AB}">
      <dgm:prSet/>
      <dgm:spPr/>
      <dgm:t>
        <a:bodyPr/>
        <a:lstStyle/>
        <a:p>
          <a:endParaRPr lang="es-ES"/>
        </a:p>
      </dgm:t>
    </dgm:pt>
    <dgm:pt modelId="{661B66FF-05D3-4711-8609-4DD49AC348F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Electrónicos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80644871-497B-4DE8-A772-B04324708EAA}" type="parTrans" cxnId="{F31DA9A4-955F-4D3E-A95B-0A6DE120E252}">
      <dgm:prSet/>
      <dgm:spPr/>
      <dgm:t>
        <a:bodyPr/>
        <a:lstStyle/>
        <a:p>
          <a:endParaRPr lang="es-ES"/>
        </a:p>
      </dgm:t>
    </dgm:pt>
    <dgm:pt modelId="{5FB6F5E4-E874-4B44-876F-FF8B69C78FEE}" type="sibTrans" cxnId="{F31DA9A4-955F-4D3E-A95B-0A6DE120E252}">
      <dgm:prSet/>
      <dgm:spPr/>
      <dgm:t>
        <a:bodyPr/>
        <a:lstStyle/>
        <a:p>
          <a:endParaRPr lang="es-ES"/>
        </a:p>
      </dgm:t>
    </dgm:pt>
    <dgm:pt modelId="{FE6A6F58-2A3C-4CEC-96A6-5F061B1B0C8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Etc.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311962BC-7E55-423E-986B-91F669ECB20C}" type="parTrans" cxnId="{E34D3C68-DB4A-4C18-A139-4E33FB677D78}">
      <dgm:prSet/>
      <dgm:spPr/>
      <dgm:t>
        <a:bodyPr/>
        <a:lstStyle/>
        <a:p>
          <a:endParaRPr lang="es-ES"/>
        </a:p>
      </dgm:t>
    </dgm:pt>
    <dgm:pt modelId="{F65B24D5-0037-4278-8CDB-E0EB69B1F174}" type="sibTrans" cxnId="{E34D3C68-DB4A-4C18-A139-4E33FB677D78}">
      <dgm:prSet/>
      <dgm:spPr/>
      <dgm:t>
        <a:bodyPr/>
        <a:lstStyle/>
        <a:p>
          <a:endParaRPr lang="es-ES"/>
        </a:p>
      </dgm:t>
    </dgm:pt>
    <dgm:pt modelId="{AA237836-E4AE-4AFA-A31A-CCD493A2BCA3}" type="pres">
      <dgm:prSet presAssocID="{56F7D67E-AC62-45F2-9E16-F1010ADF08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6C2C1E-FF0C-4C7B-86B6-62B058CCDE21}" type="pres">
      <dgm:prSet presAssocID="{C1F6C252-485A-47C6-B311-0F94BFEC33D3}" presName="composite" presStyleCnt="0"/>
      <dgm:spPr/>
    </dgm:pt>
    <dgm:pt modelId="{22A5C356-3FFD-48C0-A050-255C363E0D45}" type="pres">
      <dgm:prSet presAssocID="{C1F6C252-485A-47C6-B311-0F94BFEC33D3}" presName="parTx" presStyleLbl="alignNode1" presStyleIdx="0" presStyleCnt="2" custScaleX="100000" custScaleY="79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7B9DF7-996C-46AE-A627-46D370D39AD3}" type="pres">
      <dgm:prSet presAssocID="{C1F6C252-485A-47C6-B311-0F94BFEC33D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3AA990-89A1-419E-9D65-B34653E12C64}" type="pres">
      <dgm:prSet presAssocID="{A1F2A654-4DAE-4176-9019-19750D713889}" presName="space" presStyleCnt="0"/>
      <dgm:spPr/>
    </dgm:pt>
    <dgm:pt modelId="{C5BCAD45-8C01-43DD-9F26-8A7664D6FC3D}" type="pres">
      <dgm:prSet presAssocID="{15596E94-879D-4786-B0F2-B192086743B7}" presName="composite" presStyleCnt="0"/>
      <dgm:spPr/>
    </dgm:pt>
    <dgm:pt modelId="{0CB34AB5-F43D-40D5-832A-EE5262FEF9B7}" type="pres">
      <dgm:prSet presAssocID="{15596E94-879D-4786-B0F2-B192086743B7}" presName="parTx" presStyleLbl="alignNode1" presStyleIdx="1" presStyleCnt="2" custScaleX="100000" custScaleY="79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8087A-4DD7-4E47-8EB9-D263B573BBBD}" type="pres">
      <dgm:prSet presAssocID="{15596E94-879D-4786-B0F2-B192086743B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3EBA36-D1A1-4A63-AD24-8B7D72F59DBE}" type="presOf" srcId="{661B66FF-05D3-4711-8609-4DD49AC348FB}" destId="{C2B8087A-4DD7-4E47-8EB9-D263B573BBBD}" srcOrd="0" destOrd="5" presId="urn:microsoft.com/office/officeart/2005/8/layout/hList1"/>
    <dgm:cxn modelId="{B70709B6-5433-4CF7-A9F9-8DA18F2C92EA}" type="presOf" srcId="{A6487335-EC6C-42FC-B1E6-5AA89051A71A}" destId="{FA7B9DF7-996C-46AE-A627-46D370D39AD3}" srcOrd="0" destOrd="3" presId="urn:microsoft.com/office/officeart/2005/8/layout/hList1"/>
    <dgm:cxn modelId="{DF0B7B89-F3A3-44F4-8520-9DBB79305C72}" type="presOf" srcId="{FE6A6F58-2A3C-4CEC-96A6-5F061B1B0C82}" destId="{C2B8087A-4DD7-4E47-8EB9-D263B573BBBD}" srcOrd="0" destOrd="6" presId="urn:microsoft.com/office/officeart/2005/8/layout/hList1"/>
    <dgm:cxn modelId="{18C659A9-4C56-42D8-9504-8EB8EF3670AB}" srcId="{15596E94-879D-4786-B0F2-B192086743B7}" destId="{F6547159-FA2E-4846-834D-8062DA16A85E}" srcOrd="4" destOrd="0" parTransId="{CBF1366D-014E-44E2-B0EB-B45D8F0F0D4C}" sibTransId="{E491FBB0-45CB-4384-AF2F-559F60DA285F}"/>
    <dgm:cxn modelId="{0F45F5CC-54E0-4E09-80F4-3C9BE450379A}" srcId="{15596E94-879D-4786-B0F2-B192086743B7}" destId="{B1D00453-BD1A-4223-B0A7-6B3AA8E106EA}" srcOrd="2" destOrd="0" parTransId="{37BC710B-36A2-48EA-9EB1-50ECB4B879D8}" sibTransId="{53E3CDDE-8DF9-4B2C-9FA9-7B15B556A8C7}"/>
    <dgm:cxn modelId="{F31DA9A4-955F-4D3E-A95B-0A6DE120E252}" srcId="{15596E94-879D-4786-B0F2-B192086743B7}" destId="{661B66FF-05D3-4711-8609-4DD49AC348FB}" srcOrd="5" destOrd="0" parTransId="{80644871-497B-4DE8-A772-B04324708EAA}" sibTransId="{5FB6F5E4-E874-4B44-876F-FF8B69C78FEE}"/>
    <dgm:cxn modelId="{DEA17761-9712-4C24-B0F0-81EC7C9D42EA}" srcId="{56F7D67E-AC62-45F2-9E16-F1010ADF083E}" destId="{C1F6C252-485A-47C6-B311-0F94BFEC33D3}" srcOrd="0" destOrd="0" parTransId="{0AE5016B-1AC2-4243-8D11-C5EAA9E34F81}" sibTransId="{A1F2A654-4DAE-4176-9019-19750D713889}"/>
    <dgm:cxn modelId="{320B2FC6-3503-4B4F-A2EC-E69ECAD740C6}" srcId="{C1F6C252-485A-47C6-B311-0F94BFEC33D3}" destId="{6CE83C8E-74D6-4DC6-97CF-63B723E5C0F2}" srcOrd="5" destOrd="0" parTransId="{93D8BC71-FC50-4DAC-9BF8-6CCB3AE74608}" sibTransId="{3AB4E767-DF41-4641-B2FF-2EFA60E1C76C}"/>
    <dgm:cxn modelId="{6A77CC0D-190A-43C2-BF28-28742B632475}" srcId="{15596E94-879D-4786-B0F2-B192086743B7}" destId="{12818232-72D5-42C1-B40F-FE847A5806C5}" srcOrd="1" destOrd="0" parTransId="{7207B96C-FBDA-45D6-B452-A20BDFA5D5CB}" sibTransId="{FA71D17C-E59C-4BCA-B5A9-314C07C14910}"/>
    <dgm:cxn modelId="{4C2E8D7F-C794-42C4-AA50-248C2D1BBC82}" srcId="{C1F6C252-485A-47C6-B311-0F94BFEC33D3}" destId="{FD6653D4-FE2D-4AD8-AF56-916C82C4F38D}" srcOrd="0" destOrd="0" parTransId="{3A606BD3-76B7-4A65-A02F-473B02A1C37F}" sibTransId="{0AF252F6-CE3C-4695-87D6-28B357C9472D}"/>
    <dgm:cxn modelId="{250E7ECE-D177-4F81-BE86-6444A565481B}" type="presOf" srcId="{12818232-72D5-42C1-B40F-FE847A5806C5}" destId="{C2B8087A-4DD7-4E47-8EB9-D263B573BBBD}" srcOrd="0" destOrd="1" presId="urn:microsoft.com/office/officeart/2005/8/layout/hList1"/>
    <dgm:cxn modelId="{24A689B1-1D2B-466D-A901-E52CBF16E773}" type="presOf" srcId="{56F7D67E-AC62-45F2-9E16-F1010ADF083E}" destId="{AA237836-E4AE-4AFA-A31A-CCD493A2BCA3}" srcOrd="0" destOrd="0" presId="urn:microsoft.com/office/officeart/2005/8/layout/hList1"/>
    <dgm:cxn modelId="{E34D3C68-DB4A-4C18-A139-4E33FB677D78}" srcId="{15596E94-879D-4786-B0F2-B192086743B7}" destId="{FE6A6F58-2A3C-4CEC-96A6-5F061B1B0C82}" srcOrd="6" destOrd="0" parTransId="{311962BC-7E55-423E-986B-91F669ECB20C}" sibTransId="{F65B24D5-0037-4278-8CDB-E0EB69B1F174}"/>
    <dgm:cxn modelId="{B51E3FFE-7143-41E1-B61C-978DC0E83D03}" type="presOf" srcId="{E01E26AF-7159-4B4B-94FB-68E27B32AB38}" destId="{FA7B9DF7-996C-46AE-A627-46D370D39AD3}" srcOrd="0" destOrd="1" presId="urn:microsoft.com/office/officeart/2005/8/layout/hList1"/>
    <dgm:cxn modelId="{E6DAF5A2-6DE1-45B0-88F0-0F3327809587}" srcId="{C1F6C252-485A-47C6-B311-0F94BFEC33D3}" destId="{395E0EB4-E83E-4A83-93A9-0E4EF70ED1BB}" srcOrd="2" destOrd="0" parTransId="{0EB8FF14-9836-4304-A31C-BBABC2662D21}" sibTransId="{CC886551-9B20-451D-A53C-0FA4859561B6}"/>
    <dgm:cxn modelId="{4E40BD67-0B6F-4405-9FDA-5E519A266304}" type="presOf" srcId="{15596E94-879D-4786-B0F2-B192086743B7}" destId="{0CB34AB5-F43D-40D5-832A-EE5262FEF9B7}" srcOrd="0" destOrd="0" presId="urn:microsoft.com/office/officeart/2005/8/layout/hList1"/>
    <dgm:cxn modelId="{3D955145-E342-4086-87F4-530209401594}" srcId="{15596E94-879D-4786-B0F2-B192086743B7}" destId="{373BB9D5-1768-4330-BE92-1FE0BB8712E4}" srcOrd="0" destOrd="0" parTransId="{C12CF489-9D17-43E3-A3BC-DC0520C612B3}" sibTransId="{206D5BF9-A790-47DA-ACA1-868C1A506EF5}"/>
    <dgm:cxn modelId="{8D2D5204-3DCA-48CB-BF97-914C31AC5CA7}" srcId="{C1F6C252-485A-47C6-B311-0F94BFEC33D3}" destId="{E01E26AF-7159-4B4B-94FB-68E27B32AB38}" srcOrd="1" destOrd="0" parTransId="{E3246813-7A83-4D56-BA58-B611F085FBAA}" sibTransId="{F86BACDD-CD36-4EB3-89AE-3539AAC8760C}"/>
    <dgm:cxn modelId="{882BF245-A166-4350-9DE6-79E0B3F2B8B8}" type="presOf" srcId="{6CE83C8E-74D6-4DC6-97CF-63B723E5C0F2}" destId="{FA7B9DF7-996C-46AE-A627-46D370D39AD3}" srcOrd="0" destOrd="5" presId="urn:microsoft.com/office/officeart/2005/8/layout/hList1"/>
    <dgm:cxn modelId="{0E2A4977-48B2-44F8-991E-7AC229680B12}" srcId="{56F7D67E-AC62-45F2-9E16-F1010ADF083E}" destId="{15596E94-879D-4786-B0F2-B192086743B7}" srcOrd="1" destOrd="0" parTransId="{2B050875-B431-41C8-BDE9-44E709D76484}" sibTransId="{D6850BCA-D674-45ED-A0F4-60A4BE1E0B9F}"/>
    <dgm:cxn modelId="{32CC22EE-7769-4EF2-979C-6AFFDFE93041}" type="presOf" srcId="{E24A5D6D-5E3A-4595-B011-5C9067D03C93}" destId="{C2B8087A-4DD7-4E47-8EB9-D263B573BBBD}" srcOrd="0" destOrd="3" presId="urn:microsoft.com/office/officeart/2005/8/layout/hList1"/>
    <dgm:cxn modelId="{32862BD8-A325-4C8C-BA7D-3F6062D28027}" type="presOf" srcId="{B1D00453-BD1A-4223-B0A7-6B3AA8E106EA}" destId="{C2B8087A-4DD7-4E47-8EB9-D263B573BBBD}" srcOrd="0" destOrd="2" presId="urn:microsoft.com/office/officeart/2005/8/layout/hList1"/>
    <dgm:cxn modelId="{790D47C8-2E1D-4B5B-BFB0-F0A0A1CC77C5}" type="presOf" srcId="{BB0A9671-374C-4B9B-899B-A3B5E55B5EC9}" destId="{FA7B9DF7-996C-46AE-A627-46D370D39AD3}" srcOrd="0" destOrd="7" presId="urn:microsoft.com/office/officeart/2005/8/layout/hList1"/>
    <dgm:cxn modelId="{F1367921-1489-4033-8ABC-8DF9C6477DAB}" type="presOf" srcId="{C1F6C252-485A-47C6-B311-0F94BFEC33D3}" destId="{22A5C356-3FFD-48C0-A050-255C363E0D45}" srcOrd="0" destOrd="0" presId="urn:microsoft.com/office/officeart/2005/8/layout/hList1"/>
    <dgm:cxn modelId="{7C31F1D4-5E25-4612-8407-46876F12F893}" type="presOf" srcId="{373BB9D5-1768-4330-BE92-1FE0BB8712E4}" destId="{C2B8087A-4DD7-4E47-8EB9-D263B573BBBD}" srcOrd="0" destOrd="0" presId="urn:microsoft.com/office/officeart/2005/8/layout/hList1"/>
    <dgm:cxn modelId="{9AB61960-6E1A-4A89-AE4A-157B38CF214C}" srcId="{C1F6C252-485A-47C6-B311-0F94BFEC33D3}" destId="{6252EB4F-5966-44F8-9603-298801A6BD42}" srcOrd="4" destOrd="0" parTransId="{C3F60E12-1E22-43CC-A302-40DE4FB279C0}" sibTransId="{35BF5BB5-94AB-4AD9-B210-47B4BEA12AF5}"/>
    <dgm:cxn modelId="{B041D7A5-1681-4196-8EEB-97A0944B29D3}" type="presOf" srcId="{FD6653D4-FE2D-4AD8-AF56-916C82C4F38D}" destId="{FA7B9DF7-996C-46AE-A627-46D370D39AD3}" srcOrd="0" destOrd="0" presId="urn:microsoft.com/office/officeart/2005/8/layout/hList1"/>
    <dgm:cxn modelId="{7AF5DFF3-A96E-4084-8EA5-CC2B66643AC0}" srcId="{C1F6C252-485A-47C6-B311-0F94BFEC33D3}" destId="{BB0A9671-374C-4B9B-899B-A3B5E55B5EC9}" srcOrd="7" destOrd="0" parTransId="{424EDC70-84EA-4115-AE5D-00DE2025180E}" sibTransId="{A865FCD4-1022-4A74-9E78-8B8A8DF4D198}"/>
    <dgm:cxn modelId="{F4D13649-26F6-40DD-884C-EF670D74206F}" srcId="{C1F6C252-485A-47C6-B311-0F94BFEC33D3}" destId="{00EABEBF-C071-4CBA-9C74-AB545F13FD3D}" srcOrd="6" destOrd="0" parTransId="{CB0A83E9-3347-45CC-9799-DAE089C77822}" sibTransId="{3EA8830E-D61E-45A5-BF0B-FF0EB6732873}"/>
    <dgm:cxn modelId="{79311511-4F74-45DD-81D6-97533B695B85}" type="presOf" srcId="{395E0EB4-E83E-4A83-93A9-0E4EF70ED1BB}" destId="{FA7B9DF7-996C-46AE-A627-46D370D39AD3}" srcOrd="0" destOrd="2" presId="urn:microsoft.com/office/officeart/2005/8/layout/hList1"/>
    <dgm:cxn modelId="{99C18ADF-0979-42D9-B2B2-1A8D7705510D}" type="presOf" srcId="{F6547159-FA2E-4846-834D-8062DA16A85E}" destId="{C2B8087A-4DD7-4E47-8EB9-D263B573BBBD}" srcOrd="0" destOrd="4" presId="urn:microsoft.com/office/officeart/2005/8/layout/hList1"/>
    <dgm:cxn modelId="{6F410F46-C6AD-4EE3-943B-A8F45AF3E73D}" srcId="{15596E94-879D-4786-B0F2-B192086743B7}" destId="{E24A5D6D-5E3A-4595-B011-5C9067D03C93}" srcOrd="3" destOrd="0" parTransId="{2BB2388B-5C24-41D3-8304-C2D46C55B742}" sibTransId="{E488818B-FE76-4460-8786-D4C752BEDC53}"/>
    <dgm:cxn modelId="{A13B634D-93B8-41DE-B676-0CA03B95418E}" type="presOf" srcId="{00EABEBF-C071-4CBA-9C74-AB545F13FD3D}" destId="{FA7B9DF7-996C-46AE-A627-46D370D39AD3}" srcOrd="0" destOrd="6" presId="urn:microsoft.com/office/officeart/2005/8/layout/hList1"/>
    <dgm:cxn modelId="{B9A380EF-0F61-4AFB-9617-FD8417F60874}" type="presOf" srcId="{6252EB4F-5966-44F8-9603-298801A6BD42}" destId="{FA7B9DF7-996C-46AE-A627-46D370D39AD3}" srcOrd="0" destOrd="4" presId="urn:microsoft.com/office/officeart/2005/8/layout/hList1"/>
    <dgm:cxn modelId="{0FC0379F-EABA-4638-AE33-0E4358325A5D}" srcId="{C1F6C252-485A-47C6-B311-0F94BFEC33D3}" destId="{A6487335-EC6C-42FC-B1E6-5AA89051A71A}" srcOrd="3" destOrd="0" parTransId="{EFEEDE55-AA83-42AE-92FD-294BA646FB18}" sibTransId="{A5A0D29F-F913-47AC-ACB8-3FA8BE408CFC}"/>
    <dgm:cxn modelId="{8819AA8B-6B0B-4194-A63D-7DBA8B4A8A93}" type="presParOf" srcId="{AA237836-E4AE-4AFA-A31A-CCD493A2BCA3}" destId="{A76C2C1E-FF0C-4C7B-86B6-62B058CCDE21}" srcOrd="0" destOrd="0" presId="urn:microsoft.com/office/officeart/2005/8/layout/hList1"/>
    <dgm:cxn modelId="{9DCBF394-659E-4530-AF66-DA90F001BF4D}" type="presParOf" srcId="{A76C2C1E-FF0C-4C7B-86B6-62B058CCDE21}" destId="{22A5C356-3FFD-48C0-A050-255C363E0D45}" srcOrd="0" destOrd="0" presId="urn:microsoft.com/office/officeart/2005/8/layout/hList1"/>
    <dgm:cxn modelId="{3E76F7AF-2208-4D21-9021-F3627435969E}" type="presParOf" srcId="{A76C2C1E-FF0C-4C7B-86B6-62B058CCDE21}" destId="{FA7B9DF7-996C-46AE-A627-46D370D39AD3}" srcOrd="1" destOrd="0" presId="urn:microsoft.com/office/officeart/2005/8/layout/hList1"/>
    <dgm:cxn modelId="{AABF76F7-DF2E-4E70-9C95-FCFCD35ADC8B}" type="presParOf" srcId="{AA237836-E4AE-4AFA-A31A-CCD493A2BCA3}" destId="{723AA990-89A1-419E-9D65-B34653E12C64}" srcOrd="1" destOrd="0" presId="urn:microsoft.com/office/officeart/2005/8/layout/hList1"/>
    <dgm:cxn modelId="{6E779E44-FA1E-4AA9-BC6C-DA45763D9E4D}" type="presParOf" srcId="{AA237836-E4AE-4AFA-A31A-CCD493A2BCA3}" destId="{C5BCAD45-8C01-43DD-9F26-8A7664D6FC3D}" srcOrd="2" destOrd="0" presId="urn:microsoft.com/office/officeart/2005/8/layout/hList1"/>
    <dgm:cxn modelId="{F957C63D-7608-492B-8C55-AF03D98489AD}" type="presParOf" srcId="{C5BCAD45-8C01-43DD-9F26-8A7664D6FC3D}" destId="{0CB34AB5-F43D-40D5-832A-EE5262FEF9B7}" srcOrd="0" destOrd="0" presId="urn:microsoft.com/office/officeart/2005/8/layout/hList1"/>
    <dgm:cxn modelId="{4210101E-E35F-4883-90D9-3AADFF7CA225}" type="presParOf" srcId="{C5BCAD45-8C01-43DD-9F26-8A7664D6FC3D}" destId="{C2B8087A-4DD7-4E47-8EB9-D263B573BB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6860E3-5F45-4638-BA08-27C3203E04A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8266A1-8C4D-452A-A772-8990447DC558}">
      <dgm:prSet phldrT="[Texto]" custT="1"/>
      <dgm:spPr/>
      <dgm:t>
        <a:bodyPr/>
        <a:lstStyle/>
        <a:p>
          <a:r>
            <a:rPr lang="es-ES" sz="2000" dirty="0" smtClean="0"/>
            <a:t>Objetivos:</a:t>
          </a:r>
          <a:endParaRPr lang="es-ES" sz="2000" dirty="0"/>
        </a:p>
      </dgm:t>
    </dgm:pt>
    <dgm:pt modelId="{447FC993-A59E-4EE0-9760-F10172DECC20}" type="parTrans" cxnId="{FC425A97-FAF7-48CE-B1E6-6BFF75E281C3}">
      <dgm:prSet/>
      <dgm:spPr/>
      <dgm:t>
        <a:bodyPr/>
        <a:lstStyle/>
        <a:p>
          <a:endParaRPr lang="es-ES"/>
        </a:p>
      </dgm:t>
    </dgm:pt>
    <dgm:pt modelId="{C17A3F67-1242-44F2-A8D8-0234A70D7ECC}" type="sibTrans" cxnId="{FC425A97-FAF7-48CE-B1E6-6BFF75E281C3}">
      <dgm:prSet/>
      <dgm:spPr/>
      <dgm:t>
        <a:bodyPr/>
        <a:lstStyle/>
        <a:p>
          <a:endParaRPr lang="es-ES"/>
        </a:p>
      </dgm:t>
    </dgm:pt>
    <dgm:pt modelId="{15B74F50-95D7-4C98-A230-0D5A4821254D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Conocer: a los participantes, los propósitos, los medios y los elementos que favorecen o dificultan el aprendizaje.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500FEEE5-BAA9-4107-A906-19E16E0198F6}" type="parTrans" cxnId="{9778A69D-63EC-47D5-B954-67485DB7EF6A}">
      <dgm:prSet/>
      <dgm:spPr/>
      <dgm:t>
        <a:bodyPr/>
        <a:lstStyle/>
        <a:p>
          <a:endParaRPr lang="es-ES"/>
        </a:p>
      </dgm:t>
    </dgm:pt>
    <dgm:pt modelId="{AE3FB902-1415-4907-BFCE-25FDE15523A3}" type="sibTrans" cxnId="{9778A69D-63EC-47D5-B954-67485DB7EF6A}">
      <dgm:prSet/>
      <dgm:spPr/>
      <dgm:t>
        <a:bodyPr/>
        <a:lstStyle/>
        <a:p>
          <a:endParaRPr lang="es-ES"/>
        </a:p>
      </dgm:t>
    </dgm:pt>
    <dgm:pt modelId="{10C2A406-EA81-4DF1-97C4-708FFD688207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Valorar los resultados del proceso de enseñanza-aprendizaje.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42FF994B-D5CE-40B5-A047-30A010AE7C4C}" type="parTrans" cxnId="{1299CD68-EC7C-4D4D-B3B6-C5BFED3F342B}">
      <dgm:prSet/>
      <dgm:spPr/>
      <dgm:t>
        <a:bodyPr/>
        <a:lstStyle/>
        <a:p>
          <a:endParaRPr lang="es-ES"/>
        </a:p>
      </dgm:t>
    </dgm:pt>
    <dgm:pt modelId="{ACAE633B-B500-4CC7-83F2-36F4C9E21FE8}" type="sibTrans" cxnId="{1299CD68-EC7C-4D4D-B3B6-C5BFED3F342B}">
      <dgm:prSet/>
      <dgm:spPr/>
      <dgm:t>
        <a:bodyPr/>
        <a:lstStyle/>
        <a:p>
          <a:endParaRPr lang="es-ES"/>
        </a:p>
      </dgm:t>
    </dgm:pt>
    <dgm:pt modelId="{70F16E06-E321-46A5-9D9F-1268133D4F94}">
      <dgm:prSet phldrT="[Texto]" custT="1"/>
      <dgm:spPr/>
      <dgm:t>
        <a:bodyPr/>
        <a:lstStyle/>
        <a:p>
          <a:r>
            <a:rPr lang="es-ES" sz="2000" dirty="0" smtClean="0"/>
            <a:t>Tipos:</a:t>
          </a:r>
          <a:endParaRPr lang="es-ES" sz="2000" dirty="0"/>
        </a:p>
      </dgm:t>
    </dgm:pt>
    <dgm:pt modelId="{0166FF11-B7AB-4E36-A1A2-BB7214AAFBA0}" type="parTrans" cxnId="{2081F9D7-3CA7-49A2-B264-62FE76AD4D1E}">
      <dgm:prSet/>
      <dgm:spPr/>
      <dgm:t>
        <a:bodyPr/>
        <a:lstStyle/>
        <a:p>
          <a:endParaRPr lang="es-ES"/>
        </a:p>
      </dgm:t>
    </dgm:pt>
    <dgm:pt modelId="{B149B545-0384-41C4-9CB4-97E505E174AD}" type="sibTrans" cxnId="{2081F9D7-3CA7-49A2-B264-62FE76AD4D1E}">
      <dgm:prSet/>
      <dgm:spPr/>
      <dgm:t>
        <a:bodyPr/>
        <a:lstStyle/>
        <a:p>
          <a:endParaRPr lang="es-ES"/>
        </a:p>
      </dgm:t>
    </dgm:pt>
    <dgm:pt modelId="{43B853C4-CCA8-464F-B3B1-E64373757A62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Evaluación diagnóstica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E7EED5F-DA59-48B7-B097-16DA4BCE9440}" type="parTrans" cxnId="{8DCE46A5-87F9-4DF5-8097-DEE6D8785622}">
      <dgm:prSet/>
      <dgm:spPr/>
      <dgm:t>
        <a:bodyPr/>
        <a:lstStyle/>
        <a:p>
          <a:endParaRPr lang="es-ES"/>
        </a:p>
      </dgm:t>
    </dgm:pt>
    <dgm:pt modelId="{38E2E806-8B79-463F-898B-CE48117C5934}" type="sibTrans" cxnId="{8DCE46A5-87F9-4DF5-8097-DEE6D8785622}">
      <dgm:prSet/>
      <dgm:spPr/>
      <dgm:t>
        <a:bodyPr/>
        <a:lstStyle/>
        <a:p>
          <a:endParaRPr lang="es-ES"/>
        </a:p>
      </dgm:t>
    </dgm:pt>
    <dgm:pt modelId="{A11D1949-60FC-4116-AD7B-CFBDBDEF1442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Evaluación formativa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B400259-1F75-43CF-8E6D-EE13FCB90947}" type="parTrans" cxnId="{53E05812-F70F-4512-8115-B8D147A602B0}">
      <dgm:prSet/>
      <dgm:spPr/>
      <dgm:t>
        <a:bodyPr/>
        <a:lstStyle/>
        <a:p>
          <a:endParaRPr lang="es-ES"/>
        </a:p>
      </dgm:t>
    </dgm:pt>
    <dgm:pt modelId="{05A1822C-03A7-473E-AE71-65B0A3B0C0E3}" type="sibTrans" cxnId="{53E05812-F70F-4512-8115-B8D147A602B0}">
      <dgm:prSet/>
      <dgm:spPr/>
      <dgm:t>
        <a:bodyPr/>
        <a:lstStyle/>
        <a:p>
          <a:endParaRPr lang="es-ES"/>
        </a:p>
      </dgm:t>
    </dgm:pt>
    <dgm:pt modelId="{B44C3D67-E74F-4ACE-8FE1-5E0691B249A2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Evaluación final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DDDF269C-A0C6-4E09-833E-4D8BF0616B5E}" type="parTrans" cxnId="{E60A676D-D34D-4E7F-9B9D-F43B411B82BD}">
      <dgm:prSet/>
      <dgm:spPr/>
      <dgm:t>
        <a:bodyPr/>
        <a:lstStyle/>
        <a:p>
          <a:endParaRPr lang="es-ES"/>
        </a:p>
      </dgm:t>
    </dgm:pt>
    <dgm:pt modelId="{DF42F0D9-8F33-4C3D-B03D-DBDA79B4FA4E}" type="sibTrans" cxnId="{E60A676D-D34D-4E7F-9B9D-F43B411B82BD}">
      <dgm:prSet/>
      <dgm:spPr/>
      <dgm:t>
        <a:bodyPr/>
        <a:lstStyle/>
        <a:p>
          <a:endParaRPr lang="es-ES"/>
        </a:p>
      </dgm:t>
    </dgm:pt>
    <dgm:pt modelId="{EA3B1F0A-234F-4779-BA2C-A96668D6FFCB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Determina los elementos importantes que el participante trae o posee previo al proceso de aprendizaje.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D68B3BC5-8745-427A-9598-B759CEF3B4CA}" type="parTrans" cxnId="{6C210E0B-6EBD-4BBB-B4DB-9C185A354F7E}">
      <dgm:prSet/>
      <dgm:spPr/>
      <dgm:t>
        <a:bodyPr/>
        <a:lstStyle/>
        <a:p>
          <a:endParaRPr lang="es-ES"/>
        </a:p>
      </dgm:t>
    </dgm:pt>
    <dgm:pt modelId="{C8F8B163-28DF-4D21-A587-837DE5187566}" type="sibTrans" cxnId="{6C210E0B-6EBD-4BBB-B4DB-9C185A354F7E}">
      <dgm:prSet/>
      <dgm:spPr/>
      <dgm:t>
        <a:bodyPr/>
        <a:lstStyle/>
        <a:p>
          <a:endParaRPr lang="es-ES"/>
        </a:p>
      </dgm:t>
    </dgm:pt>
    <dgm:pt modelId="{81CB9BEF-0F74-4DF3-8766-58FF3CA12BE6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Brinda información sobre los progresos individuales y grupales, así como del desarrollo del proceso formativo.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DA4E4630-0440-4139-90F9-2831568A8B98}" type="parTrans" cxnId="{381E56F1-3850-454E-A7A7-FCCCA7D9B4C4}">
      <dgm:prSet/>
      <dgm:spPr/>
      <dgm:t>
        <a:bodyPr/>
        <a:lstStyle/>
        <a:p>
          <a:endParaRPr lang="es-ES"/>
        </a:p>
      </dgm:t>
    </dgm:pt>
    <dgm:pt modelId="{672ACCCB-D136-447E-96CF-7778848EF195}" type="sibTrans" cxnId="{381E56F1-3850-454E-A7A7-FCCCA7D9B4C4}">
      <dgm:prSet/>
      <dgm:spPr/>
      <dgm:t>
        <a:bodyPr/>
        <a:lstStyle/>
        <a:p>
          <a:endParaRPr lang="es-ES"/>
        </a:p>
      </dgm:t>
    </dgm:pt>
    <dgm:pt modelId="{4E1C2F0A-69C5-4785-9D33-5487730E85A7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Mide los objetivos finales del módulo.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04C1D010-4583-4B5A-AF00-6B0954BCBB17}" type="parTrans" cxnId="{69264663-4372-4FEE-BF12-44FE77270529}">
      <dgm:prSet/>
      <dgm:spPr/>
      <dgm:t>
        <a:bodyPr/>
        <a:lstStyle/>
        <a:p>
          <a:endParaRPr lang="es-ES"/>
        </a:p>
      </dgm:t>
    </dgm:pt>
    <dgm:pt modelId="{DD156AF0-1715-4B4A-B3B1-B2094CBAC501}" type="sibTrans" cxnId="{69264663-4372-4FEE-BF12-44FE77270529}">
      <dgm:prSet/>
      <dgm:spPr/>
      <dgm:t>
        <a:bodyPr/>
        <a:lstStyle/>
        <a:p>
          <a:endParaRPr lang="es-ES"/>
        </a:p>
      </dgm:t>
    </dgm:pt>
    <dgm:pt modelId="{7B6B83F9-1298-4C75-8558-53B9A0310D09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Medir la eficiencia de los elementos que intervienen en el proceso formativo y sus resultados.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14A75A6-4E59-456E-B29B-AAC7F06DBE93}" type="parTrans" cxnId="{7EF480F4-4709-43D8-AFC2-10075138E030}">
      <dgm:prSet/>
      <dgm:spPr/>
      <dgm:t>
        <a:bodyPr/>
        <a:lstStyle/>
        <a:p>
          <a:endParaRPr lang="es-ES"/>
        </a:p>
      </dgm:t>
    </dgm:pt>
    <dgm:pt modelId="{D7B216F4-EB5B-473C-B60C-D69490FAF0F7}" type="sibTrans" cxnId="{7EF480F4-4709-43D8-AFC2-10075138E030}">
      <dgm:prSet/>
      <dgm:spPr/>
      <dgm:t>
        <a:bodyPr/>
        <a:lstStyle/>
        <a:p>
          <a:endParaRPr lang="es-ES"/>
        </a:p>
      </dgm:t>
    </dgm:pt>
    <dgm:pt modelId="{89A46BAB-C9C8-48D2-965D-93609E81C249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Se realiza al momento de iniciar el proceso formativo.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438E070E-EFA9-40EE-9934-4775265A18FB}" type="parTrans" cxnId="{E4E07424-51D2-4488-81A9-BEFBF4DADBA0}">
      <dgm:prSet/>
      <dgm:spPr/>
      <dgm:t>
        <a:bodyPr/>
        <a:lstStyle/>
        <a:p>
          <a:endParaRPr lang="es-ES"/>
        </a:p>
      </dgm:t>
    </dgm:pt>
    <dgm:pt modelId="{D5142DBD-6C31-4E75-A60F-FB9F394F0055}" type="sibTrans" cxnId="{E4E07424-51D2-4488-81A9-BEFBF4DADBA0}">
      <dgm:prSet/>
      <dgm:spPr/>
      <dgm:t>
        <a:bodyPr/>
        <a:lstStyle/>
        <a:p>
          <a:endParaRPr lang="es-ES"/>
        </a:p>
      </dgm:t>
    </dgm:pt>
    <dgm:pt modelId="{3326C8C2-C383-46BC-A1EF-B8B5E54212FA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Se realiza cuando finaliza el proceso formativo. 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A19DDED5-A71B-4A17-BAA9-8595F2CDF02C}" type="parTrans" cxnId="{5D1CED02-ACF7-4495-8BF3-99D05EA5EC3E}">
      <dgm:prSet/>
      <dgm:spPr/>
      <dgm:t>
        <a:bodyPr/>
        <a:lstStyle/>
        <a:p>
          <a:endParaRPr lang="es-ES"/>
        </a:p>
      </dgm:t>
    </dgm:pt>
    <dgm:pt modelId="{3BC3D686-1B92-40B0-ABEA-29C9097C236E}" type="sibTrans" cxnId="{5D1CED02-ACF7-4495-8BF3-99D05EA5EC3E}">
      <dgm:prSet/>
      <dgm:spPr/>
      <dgm:t>
        <a:bodyPr/>
        <a:lstStyle/>
        <a:p>
          <a:endParaRPr lang="es-ES"/>
        </a:p>
      </dgm:t>
    </dgm:pt>
    <dgm:pt modelId="{B02C7F97-703A-459D-B145-5DED9C2F5FB6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Se realiza continuamente durante el proceso formativo.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C53BD55A-7609-4DCC-8B9B-85E910F28FBF}" type="parTrans" cxnId="{EF20B65A-9951-4F84-BD89-08ABDF4620D9}">
      <dgm:prSet/>
      <dgm:spPr/>
      <dgm:t>
        <a:bodyPr/>
        <a:lstStyle/>
        <a:p>
          <a:endParaRPr lang="es-ES"/>
        </a:p>
      </dgm:t>
    </dgm:pt>
    <dgm:pt modelId="{FC327272-BE85-400D-B23A-F2DEB9789C53}" type="sibTrans" cxnId="{EF20B65A-9951-4F84-BD89-08ABDF4620D9}">
      <dgm:prSet/>
      <dgm:spPr/>
      <dgm:t>
        <a:bodyPr/>
        <a:lstStyle/>
        <a:p>
          <a:endParaRPr lang="es-ES"/>
        </a:p>
      </dgm:t>
    </dgm:pt>
    <dgm:pt modelId="{03CD70EC-FB38-40EF-8642-FA4B4CA3B31D}" type="pres">
      <dgm:prSet presAssocID="{726860E3-5F45-4638-BA08-27C3203E04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20E23D-AEB8-4C1D-BB99-49927C45CB47}" type="pres">
      <dgm:prSet presAssocID="{CB8266A1-8C4D-452A-A772-8990447DC558}" presName="root" presStyleCnt="0"/>
      <dgm:spPr/>
    </dgm:pt>
    <dgm:pt modelId="{A3E1C190-FEBE-42F4-9B18-50B2C1E4B1D4}" type="pres">
      <dgm:prSet presAssocID="{CB8266A1-8C4D-452A-A772-8990447DC558}" presName="rootComposite" presStyleCnt="0"/>
      <dgm:spPr/>
    </dgm:pt>
    <dgm:pt modelId="{1A02B831-F382-4363-993E-FAC691EC3B71}" type="pres">
      <dgm:prSet presAssocID="{CB8266A1-8C4D-452A-A772-8990447DC558}" presName="rootText" presStyleLbl="node1" presStyleIdx="0" presStyleCnt="2" custScaleY="38511"/>
      <dgm:spPr/>
      <dgm:t>
        <a:bodyPr/>
        <a:lstStyle/>
        <a:p>
          <a:endParaRPr lang="es-ES"/>
        </a:p>
      </dgm:t>
    </dgm:pt>
    <dgm:pt modelId="{8C0293E5-74B6-4D91-B2D1-EF4C8BA0D1C5}" type="pres">
      <dgm:prSet presAssocID="{CB8266A1-8C4D-452A-A772-8990447DC558}" presName="rootConnector" presStyleLbl="node1" presStyleIdx="0" presStyleCnt="2"/>
      <dgm:spPr/>
      <dgm:t>
        <a:bodyPr/>
        <a:lstStyle/>
        <a:p>
          <a:endParaRPr lang="es-ES"/>
        </a:p>
      </dgm:t>
    </dgm:pt>
    <dgm:pt modelId="{1182CB7D-3992-490B-B883-559D75EE29B4}" type="pres">
      <dgm:prSet presAssocID="{CB8266A1-8C4D-452A-A772-8990447DC558}" presName="childShape" presStyleCnt="0"/>
      <dgm:spPr/>
    </dgm:pt>
    <dgm:pt modelId="{72B1F902-C7E4-4164-B99A-31D6DCC06545}" type="pres">
      <dgm:prSet presAssocID="{500FEEE5-BAA9-4107-A906-19E16E0198F6}" presName="Name13" presStyleLbl="parChTrans1D2" presStyleIdx="0" presStyleCnt="6"/>
      <dgm:spPr/>
      <dgm:t>
        <a:bodyPr/>
        <a:lstStyle/>
        <a:p>
          <a:endParaRPr lang="es-ES"/>
        </a:p>
      </dgm:t>
    </dgm:pt>
    <dgm:pt modelId="{019D5CC9-DBF1-4FB2-9BF7-7CA372D439D3}" type="pres">
      <dgm:prSet presAssocID="{15B74F50-95D7-4C98-A230-0D5A4821254D}" presName="childText" presStyleLbl="bgAcc1" presStyleIdx="0" presStyleCnt="6" custScaleX="174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61906F-1C2B-4AA3-8DF9-65B840DC1EE0}" type="pres">
      <dgm:prSet presAssocID="{42FF994B-D5CE-40B5-A047-30A010AE7C4C}" presName="Name13" presStyleLbl="parChTrans1D2" presStyleIdx="1" presStyleCnt="6"/>
      <dgm:spPr/>
      <dgm:t>
        <a:bodyPr/>
        <a:lstStyle/>
        <a:p>
          <a:endParaRPr lang="es-ES"/>
        </a:p>
      </dgm:t>
    </dgm:pt>
    <dgm:pt modelId="{55F7402F-7F1F-4277-8B3F-6E69A2D27743}" type="pres">
      <dgm:prSet presAssocID="{10C2A406-EA81-4DF1-97C4-708FFD688207}" presName="childText" presStyleLbl="bgAcc1" presStyleIdx="1" presStyleCnt="6" custScaleX="174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21773-B6B3-4DB3-B3D4-EFCBC64724E2}" type="pres">
      <dgm:prSet presAssocID="{F14A75A6-4E59-456E-B29B-AAC7F06DBE93}" presName="Name13" presStyleLbl="parChTrans1D2" presStyleIdx="2" presStyleCnt="6"/>
      <dgm:spPr/>
      <dgm:t>
        <a:bodyPr/>
        <a:lstStyle/>
        <a:p>
          <a:endParaRPr lang="es-ES"/>
        </a:p>
      </dgm:t>
    </dgm:pt>
    <dgm:pt modelId="{3B433787-2E97-44C3-B17B-69A3A35B2641}" type="pres">
      <dgm:prSet presAssocID="{7B6B83F9-1298-4C75-8558-53B9A0310D09}" presName="childText" presStyleLbl="bgAcc1" presStyleIdx="2" presStyleCnt="6" custScaleX="174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860FD-E8FA-48AC-AB29-00D041BAB9BA}" type="pres">
      <dgm:prSet presAssocID="{70F16E06-E321-46A5-9D9F-1268133D4F94}" presName="root" presStyleCnt="0"/>
      <dgm:spPr/>
    </dgm:pt>
    <dgm:pt modelId="{31CE15FC-1919-4670-B49E-1175117CD8FE}" type="pres">
      <dgm:prSet presAssocID="{70F16E06-E321-46A5-9D9F-1268133D4F94}" presName="rootComposite" presStyleCnt="0"/>
      <dgm:spPr/>
    </dgm:pt>
    <dgm:pt modelId="{A114484B-E7B7-4803-A810-5B560766C038}" type="pres">
      <dgm:prSet presAssocID="{70F16E06-E321-46A5-9D9F-1268133D4F94}" presName="rootText" presStyleLbl="node1" presStyleIdx="1" presStyleCnt="2" custScaleY="38511"/>
      <dgm:spPr/>
      <dgm:t>
        <a:bodyPr/>
        <a:lstStyle/>
        <a:p>
          <a:endParaRPr lang="es-ES"/>
        </a:p>
      </dgm:t>
    </dgm:pt>
    <dgm:pt modelId="{9E357E17-78BA-4048-A3F3-7BA68B9D87DA}" type="pres">
      <dgm:prSet presAssocID="{70F16E06-E321-46A5-9D9F-1268133D4F94}" presName="rootConnector" presStyleLbl="node1" presStyleIdx="1" presStyleCnt="2"/>
      <dgm:spPr/>
      <dgm:t>
        <a:bodyPr/>
        <a:lstStyle/>
        <a:p>
          <a:endParaRPr lang="es-ES"/>
        </a:p>
      </dgm:t>
    </dgm:pt>
    <dgm:pt modelId="{00D00013-815B-47BF-AA5C-6601834F2D43}" type="pres">
      <dgm:prSet presAssocID="{70F16E06-E321-46A5-9D9F-1268133D4F94}" presName="childShape" presStyleCnt="0"/>
      <dgm:spPr/>
    </dgm:pt>
    <dgm:pt modelId="{2EC60A20-7A46-46C0-A262-3F9EECC1029A}" type="pres">
      <dgm:prSet presAssocID="{9E7EED5F-DA59-48B7-B097-16DA4BCE9440}" presName="Name13" presStyleLbl="parChTrans1D2" presStyleIdx="3" presStyleCnt="6"/>
      <dgm:spPr/>
      <dgm:t>
        <a:bodyPr/>
        <a:lstStyle/>
        <a:p>
          <a:endParaRPr lang="es-ES"/>
        </a:p>
      </dgm:t>
    </dgm:pt>
    <dgm:pt modelId="{1F96F6FD-69CE-46DD-9CAC-5A09D77BCE73}" type="pres">
      <dgm:prSet presAssocID="{43B853C4-CCA8-464F-B3B1-E64373757A62}" presName="childText" presStyleLbl="bgAcc1" presStyleIdx="3" presStyleCnt="6" custScaleX="207454" custScaleY="128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645DA-CC59-4E04-B2EA-2EB3D15B1F72}" type="pres">
      <dgm:prSet presAssocID="{8B400259-1F75-43CF-8E6D-EE13FCB90947}" presName="Name13" presStyleLbl="parChTrans1D2" presStyleIdx="4" presStyleCnt="6"/>
      <dgm:spPr/>
      <dgm:t>
        <a:bodyPr/>
        <a:lstStyle/>
        <a:p>
          <a:endParaRPr lang="es-ES"/>
        </a:p>
      </dgm:t>
    </dgm:pt>
    <dgm:pt modelId="{8F8850C5-C932-42AB-A4B6-1D2AA04D093B}" type="pres">
      <dgm:prSet presAssocID="{A11D1949-60FC-4116-AD7B-CFBDBDEF1442}" presName="childText" presStyleLbl="bgAcc1" presStyleIdx="4" presStyleCnt="6" custScaleX="207454" custScaleY="121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F8D06-0F5B-44FF-B34A-E016174D6FC1}" type="pres">
      <dgm:prSet presAssocID="{DDDF269C-A0C6-4E09-833E-4D8BF0616B5E}" presName="Name13" presStyleLbl="parChTrans1D2" presStyleIdx="5" presStyleCnt="6"/>
      <dgm:spPr/>
      <dgm:t>
        <a:bodyPr/>
        <a:lstStyle/>
        <a:p>
          <a:endParaRPr lang="es-ES"/>
        </a:p>
      </dgm:t>
    </dgm:pt>
    <dgm:pt modelId="{4EC27C8B-3CCC-468F-8F02-85E20FCBEE74}" type="pres">
      <dgm:prSet presAssocID="{B44C3D67-E74F-4ACE-8FE1-5E0691B249A2}" presName="childText" presStyleLbl="bgAcc1" presStyleIdx="5" presStyleCnt="6" custScaleX="207454" custScaleY="94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F62A90-2C3E-4586-B19C-34501195BAE3}" type="presOf" srcId="{89A46BAB-C9C8-48D2-965D-93609E81C249}" destId="{1F96F6FD-69CE-46DD-9CAC-5A09D77BCE73}" srcOrd="0" destOrd="2" presId="urn:microsoft.com/office/officeart/2005/8/layout/hierarchy3"/>
    <dgm:cxn modelId="{FC1EBEC7-E2D3-42C5-95F0-5EFD3EA526BC}" type="presOf" srcId="{CB8266A1-8C4D-452A-A772-8990447DC558}" destId="{1A02B831-F382-4363-993E-FAC691EC3B71}" srcOrd="0" destOrd="0" presId="urn:microsoft.com/office/officeart/2005/8/layout/hierarchy3"/>
    <dgm:cxn modelId="{CA6AFC41-7D8B-496A-A1BC-C6489E003857}" type="presOf" srcId="{9E7EED5F-DA59-48B7-B097-16DA4BCE9440}" destId="{2EC60A20-7A46-46C0-A262-3F9EECC1029A}" srcOrd="0" destOrd="0" presId="urn:microsoft.com/office/officeart/2005/8/layout/hierarchy3"/>
    <dgm:cxn modelId="{B2A41739-93B5-4E7C-A73B-87F0399069D9}" type="presOf" srcId="{70F16E06-E321-46A5-9D9F-1268133D4F94}" destId="{A114484B-E7B7-4803-A810-5B560766C038}" srcOrd="0" destOrd="0" presId="urn:microsoft.com/office/officeart/2005/8/layout/hierarchy3"/>
    <dgm:cxn modelId="{EF20B65A-9951-4F84-BD89-08ABDF4620D9}" srcId="{A11D1949-60FC-4116-AD7B-CFBDBDEF1442}" destId="{B02C7F97-703A-459D-B145-5DED9C2F5FB6}" srcOrd="1" destOrd="0" parTransId="{C53BD55A-7609-4DCC-8B9B-85E910F28FBF}" sibTransId="{FC327272-BE85-400D-B23A-F2DEB9789C53}"/>
    <dgm:cxn modelId="{086EEA58-AF3F-45EE-A5A9-837FD031A33F}" type="presOf" srcId="{10C2A406-EA81-4DF1-97C4-708FFD688207}" destId="{55F7402F-7F1F-4277-8B3F-6E69A2D27743}" srcOrd="0" destOrd="0" presId="urn:microsoft.com/office/officeart/2005/8/layout/hierarchy3"/>
    <dgm:cxn modelId="{9778A69D-63EC-47D5-B954-67485DB7EF6A}" srcId="{CB8266A1-8C4D-452A-A772-8990447DC558}" destId="{15B74F50-95D7-4C98-A230-0D5A4821254D}" srcOrd="0" destOrd="0" parTransId="{500FEEE5-BAA9-4107-A906-19E16E0198F6}" sibTransId="{AE3FB902-1415-4907-BFCE-25FDE15523A3}"/>
    <dgm:cxn modelId="{69264663-4372-4FEE-BF12-44FE77270529}" srcId="{B44C3D67-E74F-4ACE-8FE1-5E0691B249A2}" destId="{4E1C2F0A-69C5-4785-9D33-5487730E85A7}" srcOrd="0" destOrd="0" parTransId="{04C1D010-4583-4B5A-AF00-6B0954BCBB17}" sibTransId="{DD156AF0-1715-4B4A-B3B1-B2094CBAC501}"/>
    <dgm:cxn modelId="{E8FCAD9F-DA9A-42E1-843D-8A5C1E834EC6}" type="presOf" srcId="{CB8266A1-8C4D-452A-A772-8990447DC558}" destId="{8C0293E5-74B6-4D91-B2D1-EF4C8BA0D1C5}" srcOrd="1" destOrd="0" presId="urn:microsoft.com/office/officeart/2005/8/layout/hierarchy3"/>
    <dgm:cxn modelId="{7EF480F4-4709-43D8-AFC2-10075138E030}" srcId="{CB8266A1-8C4D-452A-A772-8990447DC558}" destId="{7B6B83F9-1298-4C75-8558-53B9A0310D09}" srcOrd="2" destOrd="0" parTransId="{F14A75A6-4E59-456E-B29B-AAC7F06DBE93}" sibTransId="{D7B216F4-EB5B-473C-B60C-D69490FAF0F7}"/>
    <dgm:cxn modelId="{E60A676D-D34D-4E7F-9B9D-F43B411B82BD}" srcId="{70F16E06-E321-46A5-9D9F-1268133D4F94}" destId="{B44C3D67-E74F-4ACE-8FE1-5E0691B249A2}" srcOrd="2" destOrd="0" parTransId="{DDDF269C-A0C6-4E09-833E-4D8BF0616B5E}" sibTransId="{DF42F0D9-8F33-4C3D-B03D-DBDA79B4FA4E}"/>
    <dgm:cxn modelId="{F778E034-D588-4709-AE07-79FC53A50BE8}" type="presOf" srcId="{B02C7F97-703A-459D-B145-5DED9C2F5FB6}" destId="{8F8850C5-C932-42AB-A4B6-1D2AA04D093B}" srcOrd="0" destOrd="2" presId="urn:microsoft.com/office/officeart/2005/8/layout/hierarchy3"/>
    <dgm:cxn modelId="{6C210E0B-6EBD-4BBB-B4DB-9C185A354F7E}" srcId="{43B853C4-CCA8-464F-B3B1-E64373757A62}" destId="{EA3B1F0A-234F-4779-BA2C-A96668D6FFCB}" srcOrd="0" destOrd="0" parTransId="{D68B3BC5-8745-427A-9598-B759CEF3B4CA}" sibTransId="{C8F8B163-28DF-4D21-A587-837DE5187566}"/>
    <dgm:cxn modelId="{3243A33D-5549-44B9-8CBE-46AF5CFE174D}" type="presOf" srcId="{43B853C4-CCA8-464F-B3B1-E64373757A62}" destId="{1F96F6FD-69CE-46DD-9CAC-5A09D77BCE73}" srcOrd="0" destOrd="0" presId="urn:microsoft.com/office/officeart/2005/8/layout/hierarchy3"/>
    <dgm:cxn modelId="{FC425A97-FAF7-48CE-B1E6-6BFF75E281C3}" srcId="{726860E3-5F45-4638-BA08-27C3203E04A0}" destId="{CB8266A1-8C4D-452A-A772-8990447DC558}" srcOrd="0" destOrd="0" parTransId="{447FC993-A59E-4EE0-9760-F10172DECC20}" sibTransId="{C17A3F67-1242-44F2-A8D8-0234A70D7ECC}"/>
    <dgm:cxn modelId="{51C4E85F-4685-4DC8-8C4B-C5BD2BD5D350}" type="presOf" srcId="{15B74F50-95D7-4C98-A230-0D5A4821254D}" destId="{019D5CC9-DBF1-4FB2-9BF7-7CA372D439D3}" srcOrd="0" destOrd="0" presId="urn:microsoft.com/office/officeart/2005/8/layout/hierarchy3"/>
    <dgm:cxn modelId="{F9674B52-ED5F-4254-9E90-14BCAA18C829}" type="presOf" srcId="{DDDF269C-A0C6-4E09-833E-4D8BF0616B5E}" destId="{298F8D06-0F5B-44FF-B34A-E016174D6FC1}" srcOrd="0" destOrd="0" presId="urn:microsoft.com/office/officeart/2005/8/layout/hierarchy3"/>
    <dgm:cxn modelId="{383CDEBC-9FFA-4B6B-8AD4-C8E83D700AAA}" type="presOf" srcId="{42FF994B-D5CE-40B5-A047-30A010AE7C4C}" destId="{A961906F-1C2B-4AA3-8DF9-65B840DC1EE0}" srcOrd="0" destOrd="0" presId="urn:microsoft.com/office/officeart/2005/8/layout/hierarchy3"/>
    <dgm:cxn modelId="{2081F9D7-3CA7-49A2-B264-62FE76AD4D1E}" srcId="{726860E3-5F45-4638-BA08-27C3203E04A0}" destId="{70F16E06-E321-46A5-9D9F-1268133D4F94}" srcOrd="1" destOrd="0" parTransId="{0166FF11-B7AB-4E36-A1A2-BB7214AAFBA0}" sibTransId="{B149B545-0384-41C4-9CB4-97E505E174AD}"/>
    <dgm:cxn modelId="{E4E07424-51D2-4488-81A9-BEFBF4DADBA0}" srcId="{43B853C4-CCA8-464F-B3B1-E64373757A62}" destId="{89A46BAB-C9C8-48D2-965D-93609E81C249}" srcOrd="1" destOrd="0" parTransId="{438E070E-EFA9-40EE-9934-4775265A18FB}" sibTransId="{D5142DBD-6C31-4E75-A60F-FB9F394F0055}"/>
    <dgm:cxn modelId="{381E56F1-3850-454E-A7A7-FCCCA7D9B4C4}" srcId="{A11D1949-60FC-4116-AD7B-CFBDBDEF1442}" destId="{81CB9BEF-0F74-4DF3-8766-58FF3CA12BE6}" srcOrd="0" destOrd="0" parTransId="{DA4E4630-0440-4139-90F9-2831568A8B98}" sibTransId="{672ACCCB-D136-447E-96CF-7778848EF195}"/>
    <dgm:cxn modelId="{3D51B7F6-0EC8-4D8C-AB1A-7CA89D64C395}" type="presOf" srcId="{B44C3D67-E74F-4ACE-8FE1-5E0691B249A2}" destId="{4EC27C8B-3CCC-468F-8F02-85E20FCBEE74}" srcOrd="0" destOrd="0" presId="urn:microsoft.com/office/officeart/2005/8/layout/hierarchy3"/>
    <dgm:cxn modelId="{FFB618D9-D1FD-4008-8D84-0E7BB751E244}" type="presOf" srcId="{70F16E06-E321-46A5-9D9F-1268133D4F94}" destId="{9E357E17-78BA-4048-A3F3-7BA68B9D87DA}" srcOrd="1" destOrd="0" presId="urn:microsoft.com/office/officeart/2005/8/layout/hierarchy3"/>
    <dgm:cxn modelId="{8DCE46A5-87F9-4DF5-8097-DEE6D8785622}" srcId="{70F16E06-E321-46A5-9D9F-1268133D4F94}" destId="{43B853C4-CCA8-464F-B3B1-E64373757A62}" srcOrd="0" destOrd="0" parTransId="{9E7EED5F-DA59-48B7-B097-16DA4BCE9440}" sibTransId="{38E2E806-8B79-463F-898B-CE48117C5934}"/>
    <dgm:cxn modelId="{EC5F357D-9C4D-4357-8BA1-C1869246F820}" type="presOf" srcId="{4E1C2F0A-69C5-4785-9D33-5487730E85A7}" destId="{4EC27C8B-3CCC-468F-8F02-85E20FCBEE74}" srcOrd="0" destOrd="1" presId="urn:microsoft.com/office/officeart/2005/8/layout/hierarchy3"/>
    <dgm:cxn modelId="{79E47E88-ED02-49CE-A5BC-835AA157E216}" type="presOf" srcId="{7B6B83F9-1298-4C75-8558-53B9A0310D09}" destId="{3B433787-2E97-44C3-B17B-69A3A35B2641}" srcOrd="0" destOrd="0" presId="urn:microsoft.com/office/officeart/2005/8/layout/hierarchy3"/>
    <dgm:cxn modelId="{5D1CED02-ACF7-4495-8BF3-99D05EA5EC3E}" srcId="{B44C3D67-E74F-4ACE-8FE1-5E0691B249A2}" destId="{3326C8C2-C383-46BC-A1EF-B8B5E54212FA}" srcOrd="1" destOrd="0" parTransId="{A19DDED5-A71B-4A17-BAA9-8595F2CDF02C}" sibTransId="{3BC3D686-1B92-40B0-ABEA-29C9097C236E}"/>
    <dgm:cxn modelId="{EA358770-3705-4BFC-B8CB-961295081E17}" type="presOf" srcId="{500FEEE5-BAA9-4107-A906-19E16E0198F6}" destId="{72B1F902-C7E4-4164-B99A-31D6DCC06545}" srcOrd="0" destOrd="0" presId="urn:microsoft.com/office/officeart/2005/8/layout/hierarchy3"/>
    <dgm:cxn modelId="{1299CD68-EC7C-4D4D-B3B6-C5BFED3F342B}" srcId="{CB8266A1-8C4D-452A-A772-8990447DC558}" destId="{10C2A406-EA81-4DF1-97C4-708FFD688207}" srcOrd="1" destOrd="0" parTransId="{42FF994B-D5CE-40B5-A047-30A010AE7C4C}" sibTransId="{ACAE633B-B500-4CC7-83F2-36F4C9E21FE8}"/>
    <dgm:cxn modelId="{53E05812-F70F-4512-8115-B8D147A602B0}" srcId="{70F16E06-E321-46A5-9D9F-1268133D4F94}" destId="{A11D1949-60FC-4116-AD7B-CFBDBDEF1442}" srcOrd="1" destOrd="0" parTransId="{8B400259-1F75-43CF-8E6D-EE13FCB90947}" sibTransId="{05A1822C-03A7-473E-AE71-65B0A3B0C0E3}"/>
    <dgm:cxn modelId="{FD3E1EEF-A478-458A-BC2A-08540DF0E4A3}" type="presOf" srcId="{81CB9BEF-0F74-4DF3-8766-58FF3CA12BE6}" destId="{8F8850C5-C932-42AB-A4B6-1D2AA04D093B}" srcOrd="0" destOrd="1" presId="urn:microsoft.com/office/officeart/2005/8/layout/hierarchy3"/>
    <dgm:cxn modelId="{223468CE-2C65-4ADF-B869-C2B6793739D2}" type="presOf" srcId="{F14A75A6-4E59-456E-B29B-AAC7F06DBE93}" destId="{70321773-B6B3-4DB3-B3D4-EFCBC64724E2}" srcOrd="0" destOrd="0" presId="urn:microsoft.com/office/officeart/2005/8/layout/hierarchy3"/>
    <dgm:cxn modelId="{EB8FB24D-637D-4451-9FB4-A2504D39ABAA}" type="presOf" srcId="{A11D1949-60FC-4116-AD7B-CFBDBDEF1442}" destId="{8F8850C5-C932-42AB-A4B6-1D2AA04D093B}" srcOrd="0" destOrd="0" presId="urn:microsoft.com/office/officeart/2005/8/layout/hierarchy3"/>
    <dgm:cxn modelId="{CD5C1F82-1B41-4D6A-A615-8178897221A5}" type="presOf" srcId="{3326C8C2-C383-46BC-A1EF-B8B5E54212FA}" destId="{4EC27C8B-3CCC-468F-8F02-85E20FCBEE74}" srcOrd="0" destOrd="2" presId="urn:microsoft.com/office/officeart/2005/8/layout/hierarchy3"/>
    <dgm:cxn modelId="{DFB1C61C-CA50-41D9-B61D-E9700E988E09}" type="presOf" srcId="{8B400259-1F75-43CF-8E6D-EE13FCB90947}" destId="{009645DA-CC59-4E04-B2EA-2EB3D15B1F72}" srcOrd="0" destOrd="0" presId="urn:microsoft.com/office/officeart/2005/8/layout/hierarchy3"/>
    <dgm:cxn modelId="{4F1DC893-3657-4513-971B-C3C5F26CB41C}" type="presOf" srcId="{EA3B1F0A-234F-4779-BA2C-A96668D6FFCB}" destId="{1F96F6FD-69CE-46DD-9CAC-5A09D77BCE73}" srcOrd="0" destOrd="1" presId="urn:microsoft.com/office/officeart/2005/8/layout/hierarchy3"/>
    <dgm:cxn modelId="{4518F62C-8466-4EB1-94CF-BEF8778A3F7A}" type="presOf" srcId="{726860E3-5F45-4638-BA08-27C3203E04A0}" destId="{03CD70EC-FB38-40EF-8642-FA4B4CA3B31D}" srcOrd="0" destOrd="0" presId="urn:microsoft.com/office/officeart/2005/8/layout/hierarchy3"/>
    <dgm:cxn modelId="{0FB3D72C-5BBF-4C91-931D-BDB62953AA5F}" type="presParOf" srcId="{03CD70EC-FB38-40EF-8642-FA4B4CA3B31D}" destId="{0520E23D-AEB8-4C1D-BB99-49927C45CB47}" srcOrd="0" destOrd="0" presId="urn:microsoft.com/office/officeart/2005/8/layout/hierarchy3"/>
    <dgm:cxn modelId="{92F77F7C-C492-4BE7-AE01-5447036040E4}" type="presParOf" srcId="{0520E23D-AEB8-4C1D-BB99-49927C45CB47}" destId="{A3E1C190-FEBE-42F4-9B18-50B2C1E4B1D4}" srcOrd="0" destOrd="0" presId="urn:microsoft.com/office/officeart/2005/8/layout/hierarchy3"/>
    <dgm:cxn modelId="{D22A70A6-EF20-46F2-81D5-14927A5DFDE3}" type="presParOf" srcId="{A3E1C190-FEBE-42F4-9B18-50B2C1E4B1D4}" destId="{1A02B831-F382-4363-993E-FAC691EC3B71}" srcOrd="0" destOrd="0" presId="urn:microsoft.com/office/officeart/2005/8/layout/hierarchy3"/>
    <dgm:cxn modelId="{EE7D81FE-F75F-4307-A593-E5679F523D2B}" type="presParOf" srcId="{A3E1C190-FEBE-42F4-9B18-50B2C1E4B1D4}" destId="{8C0293E5-74B6-4D91-B2D1-EF4C8BA0D1C5}" srcOrd="1" destOrd="0" presId="urn:microsoft.com/office/officeart/2005/8/layout/hierarchy3"/>
    <dgm:cxn modelId="{857AB1B4-7AF3-40F8-9033-9B672C9F3275}" type="presParOf" srcId="{0520E23D-AEB8-4C1D-BB99-49927C45CB47}" destId="{1182CB7D-3992-490B-B883-559D75EE29B4}" srcOrd="1" destOrd="0" presId="urn:microsoft.com/office/officeart/2005/8/layout/hierarchy3"/>
    <dgm:cxn modelId="{8D088DE6-D2E3-490F-89A0-9E20987D8608}" type="presParOf" srcId="{1182CB7D-3992-490B-B883-559D75EE29B4}" destId="{72B1F902-C7E4-4164-B99A-31D6DCC06545}" srcOrd="0" destOrd="0" presId="urn:microsoft.com/office/officeart/2005/8/layout/hierarchy3"/>
    <dgm:cxn modelId="{6FE8A20D-D1AC-4ECA-BD3D-BDF3536E4095}" type="presParOf" srcId="{1182CB7D-3992-490B-B883-559D75EE29B4}" destId="{019D5CC9-DBF1-4FB2-9BF7-7CA372D439D3}" srcOrd="1" destOrd="0" presId="urn:microsoft.com/office/officeart/2005/8/layout/hierarchy3"/>
    <dgm:cxn modelId="{778DB809-3952-4877-B662-6B179830E82E}" type="presParOf" srcId="{1182CB7D-3992-490B-B883-559D75EE29B4}" destId="{A961906F-1C2B-4AA3-8DF9-65B840DC1EE0}" srcOrd="2" destOrd="0" presId="urn:microsoft.com/office/officeart/2005/8/layout/hierarchy3"/>
    <dgm:cxn modelId="{3CE92B33-2378-474F-B63A-DE8984F95580}" type="presParOf" srcId="{1182CB7D-3992-490B-B883-559D75EE29B4}" destId="{55F7402F-7F1F-4277-8B3F-6E69A2D27743}" srcOrd="3" destOrd="0" presId="urn:microsoft.com/office/officeart/2005/8/layout/hierarchy3"/>
    <dgm:cxn modelId="{7CD8F4EC-3896-422B-A496-E15260FD729A}" type="presParOf" srcId="{1182CB7D-3992-490B-B883-559D75EE29B4}" destId="{70321773-B6B3-4DB3-B3D4-EFCBC64724E2}" srcOrd="4" destOrd="0" presId="urn:microsoft.com/office/officeart/2005/8/layout/hierarchy3"/>
    <dgm:cxn modelId="{3038C827-F3D4-428A-9107-10A177A63AB6}" type="presParOf" srcId="{1182CB7D-3992-490B-B883-559D75EE29B4}" destId="{3B433787-2E97-44C3-B17B-69A3A35B2641}" srcOrd="5" destOrd="0" presId="urn:microsoft.com/office/officeart/2005/8/layout/hierarchy3"/>
    <dgm:cxn modelId="{EF9EBE0A-1D60-49B2-8C41-6038853D4F02}" type="presParOf" srcId="{03CD70EC-FB38-40EF-8642-FA4B4CA3B31D}" destId="{D06860FD-E8FA-48AC-AB29-00D041BAB9BA}" srcOrd="1" destOrd="0" presId="urn:microsoft.com/office/officeart/2005/8/layout/hierarchy3"/>
    <dgm:cxn modelId="{7C18EBB8-7175-4A6F-8023-D83A01A157F5}" type="presParOf" srcId="{D06860FD-E8FA-48AC-AB29-00D041BAB9BA}" destId="{31CE15FC-1919-4670-B49E-1175117CD8FE}" srcOrd="0" destOrd="0" presId="urn:microsoft.com/office/officeart/2005/8/layout/hierarchy3"/>
    <dgm:cxn modelId="{B3319D7C-EF87-4C79-9591-D8B62AF6CC82}" type="presParOf" srcId="{31CE15FC-1919-4670-B49E-1175117CD8FE}" destId="{A114484B-E7B7-4803-A810-5B560766C038}" srcOrd="0" destOrd="0" presId="urn:microsoft.com/office/officeart/2005/8/layout/hierarchy3"/>
    <dgm:cxn modelId="{436D75A1-0589-459A-8381-9503F83D5C95}" type="presParOf" srcId="{31CE15FC-1919-4670-B49E-1175117CD8FE}" destId="{9E357E17-78BA-4048-A3F3-7BA68B9D87DA}" srcOrd="1" destOrd="0" presId="urn:microsoft.com/office/officeart/2005/8/layout/hierarchy3"/>
    <dgm:cxn modelId="{7A5FB94F-A8D2-4F6B-82C5-F0E9E9AD85F7}" type="presParOf" srcId="{D06860FD-E8FA-48AC-AB29-00D041BAB9BA}" destId="{00D00013-815B-47BF-AA5C-6601834F2D43}" srcOrd="1" destOrd="0" presId="urn:microsoft.com/office/officeart/2005/8/layout/hierarchy3"/>
    <dgm:cxn modelId="{4465AFF9-B5DF-4C6A-AF40-D331725FACD8}" type="presParOf" srcId="{00D00013-815B-47BF-AA5C-6601834F2D43}" destId="{2EC60A20-7A46-46C0-A262-3F9EECC1029A}" srcOrd="0" destOrd="0" presId="urn:microsoft.com/office/officeart/2005/8/layout/hierarchy3"/>
    <dgm:cxn modelId="{CE697957-1E1C-496D-953A-B33469256453}" type="presParOf" srcId="{00D00013-815B-47BF-AA5C-6601834F2D43}" destId="{1F96F6FD-69CE-46DD-9CAC-5A09D77BCE73}" srcOrd="1" destOrd="0" presId="urn:microsoft.com/office/officeart/2005/8/layout/hierarchy3"/>
    <dgm:cxn modelId="{11F40F54-6812-4E91-B2B1-E9C3B77F7246}" type="presParOf" srcId="{00D00013-815B-47BF-AA5C-6601834F2D43}" destId="{009645DA-CC59-4E04-B2EA-2EB3D15B1F72}" srcOrd="2" destOrd="0" presId="urn:microsoft.com/office/officeart/2005/8/layout/hierarchy3"/>
    <dgm:cxn modelId="{86A0CC4A-E428-4219-8079-C2563278299B}" type="presParOf" srcId="{00D00013-815B-47BF-AA5C-6601834F2D43}" destId="{8F8850C5-C932-42AB-A4B6-1D2AA04D093B}" srcOrd="3" destOrd="0" presId="urn:microsoft.com/office/officeart/2005/8/layout/hierarchy3"/>
    <dgm:cxn modelId="{4F74155B-2D78-4316-AC12-EF9DECE22541}" type="presParOf" srcId="{00D00013-815B-47BF-AA5C-6601834F2D43}" destId="{298F8D06-0F5B-44FF-B34A-E016174D6FC1}" srcOrd="4" destOrd="0" presId="urn:microsoft.com/office/officeart/2005/8/layout/hierarchy3"/>
    <dgm:cxn modelId="{50655D06-6FC9-4FF5-B4FA-7851067E01F5}" type="presParOf" srcId="{00D00013-815B-47BF-AA5C-6601834F2D43}" destId="{4EC27C8B-3CCC-468F-8F02-85E20FCBEE7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747DEA-3947-4454-87E4-B64DE17CCE8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31E3BC-8F7A-46A7-9DFE-9AE40B3E39A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Métodos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69C692DE-9ADE-46F1-96F0-AD1D1EA3F834}" type="parTrans" cxnId="{DF918531-4296-407E-961D-AC093A4A114A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8A0B855-B244-4820-B8AA-6D8CDAEBFC3E}" type="sibTrans" cxnId="{DF918531-4296-407E-961D-AC093A4A114A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25BDF2C-ABCA-4D3B-B692-76B26BC27FE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Métodos de casos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13E8FEA-DF6D-4319-8994-DF08FA21DF4F}" type="parTrans" cxnId="{35E8246B-5274-4DBF-8C65-7F41DC8036A3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DCFABE3-AA6A-4524-AF57-9D9B358117CD}" type="sibTrans" cxnId="{35E8246B-5274-4DBF-8C65-7F41DC8036A3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95455807-7380-485E-A089-AC1287F5654A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Observación sistemática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1176C86-5CD4-411D-A1D8-A9F6EF20ECD4}" type="parTrans" cxnId="{CBE57563-01BF-4906-A8AC-EE30E4884C43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DFDBC9FD-C0EA-490C-91C8-EF2A370D8013}" type="sibTrans" cxnId="{CBE57563-01BF-4906-A8AC-EE30E4884C43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A4765E9-566B-4020-957E-807FD2E116E3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Proyecto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2DAFF1C4-7F05-4612-A5A9-EB7FB20D11F3}" type="parTrans" cxnId="{831F9808-B378-49F6-B718-7DFE3EB14D7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FC0AFAB-F876-4C77-A3BE-02214FF618CB}" type="sibTrans" cxnId="{831F9808-B378-49F6-B718-7DFE3EB14D7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67F4714E-A305-4FE7-A73C-9020E56B54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Técnicas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D1318BA8-FEF9-47D1-90B3-8A77CFC3066D}" type="parTrans" cxnId="{FD1D6F36-AF4E-4CCC-BF85-647B3C96FAED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1ADEE8C4-3F85-4047-BC11-13032B8B7929}" type="sibTrans" cxnId="{FD1D6F36-AF4E-4CCC-BF85-647B3C96FAED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2E07DBA-B63F-4154-A674-6D1C9B89A5D2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Entrevista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4C731350-68EF-4547-B05C-1EC90F640971}" type="parTrans" cxnId="{726394DD-B0E4-4856-9D24-5DF32D51F99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7EFAC47-374E-449C-8326-88402E824248}" type="sibTrans" cxnId="{726394DD-B0E4-4856-9D24-5DF32D51F99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E640BE8B-0E82-44BD-8C81-1ED56D0D7A7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Debate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A548DA2C-0F71-4FD3-8A0A-85DF53D1DAF2}" type="parTrans" cxnId="{5606207D-6111-4CBE-959E-5E215E3B100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24E6A32-6B76-436B-BBCB-245B2E86F2B5}" type="sibTrans" cxnId="{5606207D-6111-4CBE-959E-5E215E3B100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7DC8358A-7BFA-436D-BA8D-5CE2D3CC6CBB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Presentación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1C9F341B-A111-4D59-9743-606D412C168E}" type="parTrans" cxnId="{5E6797FA-29E2-4FC7-A83F-604E8D7AC0C4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23583DF4-1C32-4B85-9F24-09FABD392B4A}" type="sibTrans" cxnId="{5E6797FA-29E2-4FC7-A83F-604E8D7AC0C4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609A561F-A959-4D57-ACF2-E24DF650FFB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Instrumentos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31FB0F50-BBF9-488E-91C6-26E530095476}" type="parTrans" cxnId="{D24EC3CD-DCAD-4145-BB61-AC906F62112A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DC6A4E53-6634-464F-9571-17052BA6DED6}" type="sibTrans" cxnId="{D24EC3CD-DCAD-4145-BB61-AC906F62112A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5F9CB5E-91D6-4E3C-9EC4-4C5E3D8A966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Lista de cotejo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1E9A4FA9-E560-486F-A8E9-1AA00EE86D2E}" type="parTrans" cxnId="{01899C5D-1936-4DBA-AF83-CE4CD644912A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41C0A95C-390B-4E5E-82D4-E5BAE201D8E9}" type="sibTrans" cxnId="{01899C5D-1936-4DBA-AF83-CE4CD644912A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9D8EC5F5-94DC-488D-8C8C-B31D69C4B91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Escala de rango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134D7523-133C-41AD-8E92-6D7694D203C2}" type="parTrans" cxnId="{608EFF1B-8133-494D-998C-A019AB1CEC1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9C1B6337-33A2-4F99-B051-9A8C34977ABB}" type="sibTrans" cxnId="{608EFF1B-8133-494D-998C-A019AB1CEC1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8278457-962B-443F-9564-D9677A3119A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Cuestionarios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D25AE529-4F8A-4100-B8A7-F56386168524}" type="parTrans" cxnId="{FFD40CDE-A467-4E9A-86D2-BC1A31E39B70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7EB5E4F-994F-4B23-A261-212B15ECEE02}" type="sibTrans" cxnId="{FFD40CDE-A467-4E9A-86D2-BC1A31E39B70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CE7164CF-00F5-4E2A-95FC-441EA58A2EA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Escala de actitudes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A86DA74-3A4E-4CA2-A19A-21362D88057A}" type="parTrans" cxnId="{0FF8C586-5867-409F-AEEC-35ADD40A08D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0B7129E-7E7D-44A7-8887-4802633553E7}" type="sibTrans" cxnId="{0FF8C586-5867-409F-AEEC-35ADD40A08D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D5786054-E2BC-42FB-837A-9076F7B08F55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Análisis de productos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4158B3EB-11F7-47C6-B669-562D3627A715}" type="parTrans" cxnId="{4AB184CA-DEB7-45AC-AA7E-8FA5BDE34B7C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774DB13-8F82-4181-831F-6E2888C060C2}" type="sibTrans" cxnId="{4AB184CA-DEB7-45AC-AA7E-8FA5BDE34B7C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4239BD74-E387-4812-9311-B75288F9F89A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Ensayo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735917FD-8800-4E2C-97D0-3EE4B7244877}" type="parTrans" cxnId="{D1657877-41A5-4B08-AF3A-C127BCB3F20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26397AB8-88AB-47B4-92A3-FB79CDEF4A39}" type="sibTrans" cxnId="{D1657877-41A5-4B08-AF3A-C127BCB3F20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7846D31-749E-4856-A153-A02FAE29B925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Portafolio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68914458-3355-4E20-B111-250361D2338F}" type="parTrans" cxnId="{5F790A10-0E6A-4367-AABD-E065D222DEBF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710497A4-790D-4275-9111-BE34F72C9142}" type="sibTrans" cxnId="{5F790A10-0E6A-4367-AABD-E065D222DEBF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C1D28471-6B09-42D0-B4BB-0F0D1A5C35F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Diálogo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585FA94-15F0-4A3D-B9F9-817D22A602C8}" type="parTrans" cxnId="{10B22EBF-5FF8-4F73-B200-733A4477E47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2EFDDE20-F949-4458-9C23-B7DD0A4C7A91}" type="sibTrans" cxnId="{10B22EBF-5FF8-4F73-B200-733A4477E47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E6806F03-E543-4A0B-8A0E-D573924E70D0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Resúmenes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6B8E51E1-1262-45A4-B41F-52124BE05652}" type="parTrans" cxnId="{8E9D2E6B-8346-4C76-9F37-CAF50E4B79A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28C37A35-6D9C-4F9F-9E96-633293E6B9EC}" type="sibTrans" cxnId="{8E9D2E6B-8346-4C76-9F37-CAF50E4B79A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BDAEF2DC-E993-4471-9810-1FDA6E192E85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Simuladores de asignación de tareas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0EADBF13-B1CF-46D3-8BF2-C60960716D41}" type="parTrans" cxnId="{9123BE1B-6843-4893-8BBE-F729E93BB14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0E69309-82B5-422C-9B5D-11C9F1A7019E}" type="sibTrans" cxnId="{9123BE1B-6843-4893-8BBE-F729E93BB141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E70FC50B-48DE-412A-A1B7-D1F895392B8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Resolución de ejercicios y problemas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1B870C23-F8A0-41FC-9D5B-A80B2DE3EBDD}" type="parTrans" cxnId="{0FC2E437-1DCF-4544-971E-537BCD8E16C8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88D5030-23EB-4777-8983-134CBEB16787}" type="sibTrans" cxnId="{0FC2E437-1DCF-4544-971E-537BCD8E16C8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775FABDD-C199-470F-9109-75F533948F8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Organizadores gráficos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F8BFF096-1A2E-4CF9-812C-D911CC29DD9F}" type="parTrans" cxnId="{172E5487-7597-4F14-B599-13DA434FDBBD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10879A53-8B62-4084-8E59-DF09DCE953D6}" type="sibTrans" cxnId="{172E5487-7597-4F14-B599-13DA434FDBBD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4CD1B5D5-579B-4976-8AF3-2477646A6FCE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accent1">
                  <a:lumMod val="75000"/>
                </a:schemeClr>
              </a:solidFill>
            </a:rPr>
            <a:t>Lista de desempeño  </a:t>
          </a:r>
          <a:endParaRPr lang="es-ES" sz="1600" dirty="0">
            <a:solidFill>
              <a:schemeClr val="accent1">
                <a:lumMod val="75000"/>
              </a:schemeClr>
            </a:solidFill>
          </a:endParaRPr>
        </a:p>
      </dgm:t>
    </dgm:pt>
    <dgm:pt modelId="{D61195C4-19DA-47BD-ABAA-28B4C213BCF7}" type="parTrans" cxnId="{167DFD52-E0B1-45B4-B17C-98B11AD3A71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C11C898F-8631-4261-A546-8B15A4D001EF}" type="sibTrans" cxnId="{167DFD52-E0B1-45B4-B17C-98B11AD3A71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A5D4CAF6-5117-4067-ABD3-A3498C254A9F}" type="pres">
      <dgm:prSet presAssocID="{06747DEA-3947-4454-87E4-B64DE17CCE8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78533C8-DBC3-4AA6-AB57-742CA66CDDDF}" type="pres">
      <dgm:prSet presAssocID="{DC31E3BC-8F7A-46A7-9DFE-9AE40B3E39AF}" presName="root" presStyleCnt="0">
        <dgm:presLayoutVars>
          <dgm:chMax/>
          <dgm:chPref/>
        </dgm:presLayoutVars>
      </dgm:prSet>
      <dgm:spPr/>
    </dgm:pt>
    <dgm:pt modelId="{AC3780C1-AEAA-4C48-B396-F1EC7D190C7C}" type="pres">
      <dgm:prSet presAssocID="{DC31E3BC-8F7A-46A7-9DFE-9AE40B3E39AF}" presName="rootComposite" presStyleCnt="0">
        <dgm:presLayoutVars/>
      </dgm:prSet>
      <dgm:spPr/>
    </dgm:pt>
    <dgm:pt modelId="{333C20D3-8698-44E9-8B1D-A88ABD0968C1}" type="pres">
      <dgm:prSet presAssocID="{DC31E3BC-8F7A-46A7-9DFE-9AE40B3E39AF}" presName="ParentAccent" presStyleLbl="alignNode1" presStyleIdx="0" presStyleCnt="3"/>
      <dgm:spPr/>
    </dgm:pt>
    <dgm:pt modelId="{375DDF0D-62E7-4658-B0FE-FDD31DB0D814}" type="pres">
      <dgm:prSet presAssocID="{DC31E3BC-8F7A-46A7-9DFE-9AE40B3E39AF}" presName="ParentSmallAccent" presStyleLbl="fgAcc1" presStyleIdx="0" presStyleCnt="3"/>
      <dgm:spPr/>
    </dgm:pt>
    <dgm:pt modelId="{4BCE111B-D096-46BD-9A51-B78867EBCC96}" type="pres">
      <dgm:prSet presAssocID="{DC31E3BC-8F7A-46A7-9DFE-9AE40B3E39AF}" presName="Parent" presStyleLbl="revTx" presStyleIdx="0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E458C-A852-4BB6-B6EA-325CE40AA870}" type="pres">
      <dgm:prSet presAssocID="{DC31E3BC-8F7A-46A7-9DFE-9AE40B3E39AF}" presName="childShape" presStyleCnt="0">
        <dgm:presLayoutVars>
          <dgm:chMax val="0"/>
          <dgm:chPref val="0"/>
        </dgm:presLayoutVars>
      </dgm:prSet>
      <dgm:spPr/>
    </dgm:pt>
    <dgm:pt modelId="{0071D727-9346-491C-9F35-BBEC8183E86B}" type="pres">
      <dgm:prSet presAssocID="{025BDF2C-ABCA-4D3B-B692-76B26BC27FE0}" presName="childComposite" presStyleCnt="0">
        <dgm:presLayoutVars>
          <dgm:chMax val="0"/>
          <dgm:chPref val="0"/>
        </dgm:presLayoutVars>
      </dgm:prSet>
      <dgm:spPr/>
    </dgm:pt>
    <dgm:pt modelId="{802D33E2-BD1B-457B-8770-F32F2F33FD06}" type="pres">
      <dgm:prSet presAssocID="{025BDF2C-ABCA-4D3B-B692-76B26BC27FE0}" presName="ChildAccent" presStyleLbl="solidFgAcc1" presStyleIdx="0" presStyleCnt="19"/>
      <dgm:spPr/>
    </dgm:pt>
    <dgm:pt modelId="{2FE06E3C-A8A4-49D6-AB4E-F72AD7220D1A}" type="pres">
      <dgm:prSet presAssocID="{025BDF2C-ABCA-4D3B-B692-76B26BC27FE0}" presName="Child" presStyleLbl="revTx" presStyleIdx="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5D370-BABA-4112-ACCA-43211DCDD7A7}" type="pres">
      <dgm:prSet presAssocID="{95455807-7380-485E-A089-AC1287F5654A}" presName="childComposite" presStyleCnt="0">
        <dgm:presLayoutVars>
          <dgm:chMax val="0"/>
          <dgm:chPref val="0"/>
        </dgm:presLayoutVars>
      </dgm:prSet>
      <dgm:spPr/>
    </dgm:pt>
    <dgm:pt modelId="{8C9786F6-D5F8-4B40-9367-6DADECBCE9D5}" type="pres">
      <dgm:prSet presAssocID="{95455807-7380-485E-A089-AC1287F5654A}" presName="ChildAccent" presStyleLbl="solidFgAcc1" presStyleIdx="1" presStyleCnt="19"/>
      <dgm:spPr/>
    </dgm:pt>
    <dgm:pt modelId="{1C8879F8-09D1-449F-BAF7-6068B60E3A2E}" type="pres">
      <dgm:prSet presAssocID="{95455807-7380-485E-A089-AC1287F5654A}" presName="Child" presStyleLbl="revTx" presStyleIdx="2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1BF557-6CD2-4345-89BA-55B3DF9F81CA}" type="pres">
      <dgm:prSet presAssocID="{0A4765E9-566B-4020-957E-807FD2E116E3}" presName="childComposite" presStyleCnt="0">
        <dgm:presLayoutVars>
          <dgm:chMax val="0"/>
          <dgm:chPref val="0"/>
        </dgm:presLayoutVars>
      </dgm:prSet>
      <dgm:spPr/>
    </dgm:pt>
    <dgm:pt modelId="{CEACC0A9-3A55-4CE0-8CF5-E7EBE9030AC8}" type="pres">
      <dgm:prSet presAssocID="{0A4765E9-566B-4020-957E-807FD2E116E3}" presName="ChildAccent" presStyleLbl="solidFgAcc1" presStyleIdx="2" presStyleCnt="19"/>
      <dgm:spPr/>
    </dgm:pt>
    <dgm:pt modelId="{EE497340-61EA-45EF-B2FA-E6961BAE2455}" type="pres">
      <dgm:prSet presAssocID="{0A4765E9-566B-4020-957E-807FD2E116E3}" presName="Child" presStyleLbl="revTx" presStyleIdx="3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308E28-8DD8-4F7A-9B62-5845AF12B1A0}" type="pres">
      <dgm:prSet presAssocID="{D5786054-E2BC-42FB-837A-9076F7B08F55}" presName="childComposite" presStyleCnt="0">
        <dgm:presLayoutVars>
          <dgm:chMax val="0"/>
          <dgm:chPref val="0"/>
        </dgm:presLayoutVars>
      </dgm:prSet>
      <dgm:spPr/>
    </dgm:pt>
    <dgm:pt modelId="{E1753423-6C3D-4B96-A200-EE905ECC6F9F}" type="pres">
      <dgm:prSet presAssocID="{D5786054-E2BC-42FB-837A-9076F7B08F55}" presName="ChildAccent" presStyleLbl="solidFgAcc1" presStyleIdx="3" presStyleCnt="19"/>
      <dgm:spPr/>
    </dgm:pt>
    <dgm:pt modelId="{15A8BCE8-5061-46D6-838C-CDC895DC32A6}" type="pres">
      <dgm:prSet presAssocID="{D5786054-E2BC-42FB-837A-9076F7B08F55}" presName="Child" presStyleLbl="revTx" presStyleIdx="4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367C3-AC48-4842-955D-61B121B97AD1}" type="pres">
      <dgm:prSet presAssocID="{67F4714E-A305-4FE7-A73C-9020E56B547F}" presName="root" presStyleCnt="0">
        <dgm:presLayoutVars>
          <dgm:chMax/>
          <dgm:chPref/>
        </dgm:presLayoutVars>
      </dgm:prSet>
      <dgm:spPr/>
    </dgm:pt>
    <dgm:pt modelId="{125A8EF0-4045-421B-9057-AC97460728E2}" type="pres">
      <dgm:prSet presAssocID="{67F4714E-A305-4FE7-A73C-9020E56B547F}" presName="rootComposite" presStyleCnt="0">
        <dgm:presLayoutVars/>
      </dgm:prSet>
      <dgm:spPr/>
    </dgm:pt>
    <dgm:pt modelId="{F3645455-DB6D-47C1-8B6F-52C2FF48F31A}" type="pres">
      <dgm:prSet presAssocID="{67F4714E-A305-4FE7-A73C-9020E56B547F}" presName="ParentAccent" presStyleLbl="alignNode1" presStyleIdx="1" presStyleCnt="3"/>
      <dgm:spPr/>
    </dgm:pt>
    <dgm:pt modelId="{AE52706C-C144-4D6C-9DB2-6E9AEC558ABC}" type="pres">
      <dgm:prSet presAssocID="{67F4714E-A305-4FE7-A73C-9020E56B547F}" presName="ParentSmallAccent" presStyleLbl="fgAcc1" presStyleIdx="1" presStyleCnt="3"/>
      <dgm:spPr/>
    </dgm:pt>
    <dgm:pt modelId="{F08D18A1-2F63-470C-A2EB-168349362C08}" type="pres">
      <dgm:prSet presAssocID="{67F4714E-A305-4FE7-A73C-9020E56B547F}" presName="Parent" presStyleLbl="revTx" presStyleIdx="5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F81B29-099E-4E5E-9987-4402B9C3F61D}" type="pres">
      <dgm:prSet presAssocID="{67F4714E-A305-4FE7-A73C-9020E56B547F}" presName="childShape" presStyleCnt="0">
        <dgm:presLayoutVars>
          <dgm:chMax val="0"/>
          <dgm:chPref val="0"/>
        </dgm:presLayoutVars>
      </dgm:prSet>
      <dgm:spPr/>
    </dgm:pt>
    <dgm:pt modelId="{E233ADCA-A343-4572-BBCC-BB96805BE157}" type="pres">
      <dgm:prSet presAssocID="{82E07DBA-B63F-4154-A674-6D1C9B89A5D2}" presName="childComposite" presStyleCnt="0">
        <dgm:presLayoutVars>
          <dgm:chMax val="0"/>
          <dgm:chPref val="0"/>
        </dgm:presLayoutVars>
      </dgm:prSet>
      <dgm:spPr/>
    </dgm:pt>
    <dgm:pt modelId="{341C642E-95CF-4B0E-8137-60B1479423F7}" type="pres">
      <dgm:prSet presAssocID="{82E07DBA-B63F-4154-A674-6D1C9B89A5D2}" presName="ChildAccent" presStyleLbl="solidFgAcc1" presStyleIdx="4" presStyleCnt="19"/>
      <dgm:spPr/>
    </dgm:pt>
    <dgm:pt modelId="{189ABA1E-6139-4195-B794-BA74E7CB2D39}" type="pres">
      <dgm:prSet presAssocID="{82E07DBA-B63F-4154-A674-6D1C9B89A5D2}" presName="Child" presStyleLbl="revTx" presStyleIdx="6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D0E4C-A4D5-47E9-B484-6901947937E5}" type="pres">
      <dgm:prSet presAssocID="{E640BE8B-0E82-44BD-8C81-1ED56D0D7A7C}" presName="childComposite" presStyleCnt="0">
        <dgm:presLayoutVars>
          <dgm:chMax val="0"/>
          <dgm:chPref val="0"/>
        </dgm:presLayoutVars>
      </dgm:prSet>
      <dgm:spPr/>
    </dgm:pt>
    <dgm:pt modelId="{5309F96A-0140-4CF6-88AA-526BD9143D37}" type="pres">
      <dgm:prSet presAssocID="{E640BE8B-0E82-44BD-8C81-1ED56D0D7A7C}" presName="ChildAccent" presStyleLbl="solidFgAcc1" presStyleIdx="5" presStyleCnt="19"/>
      <dgm:spPr/>
    </dgm:pt>
    <dgm:pt modelId="{F82F9D78-6B5E-4FC1-AE26-A7ED1C9679B7}" type="pres">
      <dgm:prSet presAssocID="{E640BE8B-0E82-44BD-8C81-1ED56D0D7A7C}" presName="Child" presStyleLbl="revTx" presStyleIdx="7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0262D-0C7B-4CBE-B3F3-A3CD5A0592D2}" type="pres">
      <dgm:prSet presAssocID="{7DC8358A-7BFA-436D-BA8D-5CE2D3CC6CBB}" presName="childComposite" presStyleCnt="0">
        <dgm:presLayoutVars>
          <dgm:chMax val="0"/>
          <dgm:chPref val="0"/>
        </dgm:presLayoutVars>
      </dgm:prSet>
      <dgm:spPr/>
    </dgm:pt>
    <dgm:pt modelId="{52016977-8156-4300-BA79-4CC2955AB8E3}" type="pres">
      <dgm:prSet presAssocID="{7DC8358A-7BFA-436D-BA8D-5CE2D3CC6CBB}" presName="ChildAccent" presStyleLbl="solidFgAcc1" presStyleIdx="6" presStyleCnt="19"/>
      <dgm:spPr/>
    </dgm:pt>
    <dgm:pt modelId="{30A78FE0-FECD-44BD-B4DE-FD8C6E2201C1}" type="pres">
      <dgm:prSet presAssocID="{7DC8358A-7BFA-436D-BA8D-5CE2D3CC6CBB}" presName="Child" presStyleLbl="revTx" presStyleIdx="8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B3A61-3A7A-45AC-B8B7-E6C2CACE0889}" type="pres">
      <dgm:prSet presAssocID="{4239BD74-E387-4812-9311-B75288F9F89A}" presName="childComposite" presStyleCnt="0">
        <dgm:presLayoutVars>
          <dgm:chMax val="0"/>
          <dgm:chPref val="0"/>
        </dgm:presLayoutVars>
      </dgm:prSet>
      <dgm:spPr/>
    </dgm:pt>
    <dgm:pt modelId="{2AA20087-176A-4E6B-AAEB-752AAD7C53DA}" type="pres">
      <dgm:prSet presAssocID="{4239BD74-E387-4812-9311-B75288F9F89A}" presName="ChildAccent" presStyleLbl="solidFgAcc1" presStyleIdx="7" presStyleCnt="19"/>
      <dgm:spPr/>
    </dgm:pt>
    <dgm:pt modelId="{C21D909A-113C-4447-82E3-B68C6A48BC2B}" type="pres">
      <dgm:prSet presAssocID="{4239BD74-E387-4812-9311-B75288F9F89A}" presName="Child" presStyleLbl="revTx" presStyleIdx="9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68C0BE-E97C-4B2E-A776-C4C63138ADFA}" type="pres">
      <dgm:prSet presAssocID="{87846D31-749E-4856-A153-A02FAE29B925}" presName="childComposite" presStyleCnt="0">
        <dgm:presLayoutVars>
          <dgm:chMax val="0"/>
          <dgm:chPref val="0"/>
        </dgm:presLayoutVars>
      </dgm:prSet>
      <dgm:spPr/>
    </dgm:pt>
    <dgm:pt modelId="{CA95A01D-C563-4147-AB5E-FB0BC202044E}" type="pres">
      <dgm:prSet presAssocID="{87846D31-749E-4856-A153-A02FAE29B925}" presName="ChildAccent" presStyleLbl="solidFgAcc1" presStyleIdx="8" presStyleCnt="19"/>
      <dgm:spPr/>
    </dgm:pt>
    <dgm:pt modelId="{3096E65A-8B38-41C0-91C1-48B67507DD31}" type="pres">
      <dgm:prSet presAssocID="{87846D31-749E-4856-A153-A02FAE29B925}" presName="Child" presStyleLbl="revTx" presStyleIdx="10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DCC4E-3A16-4923-BB36-AC5D77C14767}" type="pres">
      <dgm:prSet presAssocID="{C1D28471-6B09-42D0-B4BB-0F0D1A5C35F7}" presName="childComposite" presStyleCnt="0">
        <dgm:presLayoutVars>
          <dgm:chMax val="0"/>
          <dgm:chPref val="0"/>
        </dgm:presLayoutVars>
      </dgm:prSet>
      <dgm:spPr/>
    </dgm:pt>
    <dgm:pt modelId="{A341F3DD-4835-419E-A64E-1E0EAAFCDA08}" type="pres">
      <dgm:prSet presAssocID="{C1D28471-6B09-42D0-B4BB-0F0D1A5C35F7}" presName="ChildAccent" presStyleLbl="solidFgAcc1" presStyleIdx="9" presStyleCnt="19"/>
      <dgm:spPr/>
    </dgm:pt>
    <dgm:pt modelId="{24A83A1B-2019-465D-8A2A-4B9D18207551}" type="pres">
      <dgm:prSet presAssocID="{C1D28471-6B09-42D0-B4BB-0F0D1A5C35F7}" presName="Child" presStyleLbl="revTx" presStyleIdx="1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5F7B84-3657-4DEA-A580-144D8483D429}" type="pres">
      <dgm:prSet presAssocID="{E6806F03-E543-4A0B-8A0E-D573924E70D0}" presName="childComposite" presStyleCnt="0">
        <dgm:presLayoutVars>
          <dgm:chMax val="0"/>
          <dgm:chPref val="0"/>
        </dgm:presLayoutVars>
      </dgm:prSet>
      <dgm:spPr/>
    </dgm:pt>
    <dgm:pt modelId="{532BFEFB-8426-4C3A-8177-21C012A29D1D}" type="pres">
      <dgm:prSet presAssocID="{E6806F03-E543-4A0B-8A0E-D573924E70D0}" presName="ChildAccent" presStyleLbl="solidFgAcc1" presStyleIdx="10" presStyleCnt="19"/>
      <dgm:spPr/>
    </dgm:pt>
    <dgm:pt modelId="{EA3A479E-B9B8-4270-9654-5EE976291B27}" type="pres">
      <dgm:prSet presAssocID="{E6806F03-E543-4A0B-8A0E-D573924E70D0}" presName="Child" presStyleLbl="revTx" presStyleIdx="12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41B76-3675-41B3-8719-B85F580B2017}" type="pres">
      <dgm:prSet presAssocID="{BDAEF2DC-E993-4471-9810-1FDA6E192E85}" presName="childComposite" presStyleCnt="0">
        <dgm:presLayoutVars>
          <dgm:chMax val="0"/>
          <dgm:chPref val="0"/>
        </dgm:presLayoutVars>
      </dgm:prSet>
      <dgm:spPr/>
    </dgm:pt>
    <dgm:pt modelId="{F4CAFAA8-3858-4C5C-879B-EFD3A5467BCC}" type="pres">
      <dgm:prSet presAssocID="{BDAEF2DC-E993-4471-9810-1FDA6E192E85}" presName="ChildAccent" presStyleLbl="solidFgAcc1" presStyleIdx="11" presStyleCnt="19"/>
      <dgm:spPr/>
    </dgm:pt>
    <dgm:pt modelId="{190FEB39-24F4-45CB-80F5-942229C8997D}" type="pres">
      <dgm:prSet presAssocID="{BDAEF2DC-E993-4471-9810-1FDA6E192E85}" presName="Child" presStyleLbl="revTx" presStyleIdx="13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CDBAA-24B3-4852-9AB0-DA313C003059}" type="pres">
      <dgm:prSet presAssocID="{E70FC50B-48DE-412A-A1B7-D1F895392B8C}" presName="childComposite" presStyleCnt="0">
        <dgm:presLayoutVars>
          <dgm:chMax val="0"/>
          <dgm:chPref val="0"/>
        </dgm:presLayoutVars>
      </dgm:prSet>
      <dgm:spPr/>
    </dgm:pt>
    <dgm:pt modelId="{5EC95F7A-635E-4B91-998E-FB9FEA8CAF1F}" type="pres">
      <dgm:prSet presAssocID="{E70FC50B-48DE-412A-A1B7-D1F895392B8C}" presName="ChildAccent" presStyleLbl="solidFgAcc1" presStyleIdx="12" presStyleCnt="19"/>
      <dgm:spPr/>
    </dgm:pt>
    <dgm:pt modelId="{1CA21481-77D7-43DF-8071-00823F41B2CF}" type="pres">
      <dgm:prSet presAssocID="{E70FC50B-48DE-412A-A1B7-D1F895392B8C}" presName="Child" presStyleLbl="revTx" presStyleIdx="14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CB20B-9495-407D-95D9-3483683D8415}" type="pres">
      <dgm:prSet presAssocID="{609A561F-A959-4D57-ACF2-E24DF650FFB5}" presName="root" presStyleCnt="0">
        <dgm:presLayoutVars>
          <dgm:chMax/>
          <dgm:chPref/>
        </dgm:presLayoutVars>
      </dgm:prSet>
      <dgm:spPr/>
    </dgm:pt>
    <dgm:pt modelId="{FAF29618-5302-4A17-AD71-837DE4A91ED0}" type="pres">
      <dgm:prSet presAssocID="{609A561F-A959-4D57-ACF2-E24DF650FFB5}" presName="rootComposite" presStyleCnt="0">
        <dgm:presLayoutVars/>
      </dgm:prSet>
      <dgm:spPr/>
    </dgm:pt>
    <dgm:pt modelId="{1AB8DD08-95A5-41AD-9A5B-D2D4BE60237A}" type="pres">
      <dgm:prSet presAssocID="{609A561F-A959-4D57-ACF2-E24DF650FFB5}" presName="ParentAccent" presStyleLbl="alignNode1" presStyleIdx="2" presStyleCnt="3"/>
      <dgm:spPr/>
    </dgm:pt>
    <dgm:pt modelId="{A4515BC4-0E23-4B48-A3AF-89146039D0EB}" type="pres">
      <dgm:prSet presAssocID="{609A561F-A959-4D57-ACF2-E24DF650FFB5}" presName="ParentSmallAccent" presStyleLbl="fgAcc1" presStyleIdx="2" presStyleCnt="3"/>
      <dgm:spPr/>
    </dgm:pt>
    <dgm:pt modelId="{E4A6CCE3-99BE-47FB-B280-534F0700E6AB}" type="pres">
      <dgm:prSet presAssocID="{609A561F-A959-4D57-ACF2-E24DF650FFB5}" presName="Parent" presStyleLbl="revTx" presStyleIdx="15" presStyleCnt="2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3A65C4-501D-423C-9385-683BEC9F44B8}" type="pres">
      <dgm:prSet presAssocID="{609A561F-A959-4D57-ACF2-E24DF650FFB5}" presName="childShape" presStyleCnt="0">
        <dgm:presLayoutVars>
          <dgm:chMax val="0"/>
          <dgm:chPref val="0"/>
        </dgm:presLayoutVars>
      </dgm:prSet>
      <dgm:spPr/>
    </dgm:pt>
    <dgm:pt modelId="{381AF6E4-EF0B-457B-8279-4763C4C92FA1}" type="pres">
      <dgm:prSet presAssocID="{55F9CB5E-91D6-4E3C-9EC4-4C5E3D8A9661}" presName="childComposite" presStyleCnt="0">
        <dgm:presLayoutVars>
          <dgm:chMax val="0"/>
          <dgm:chPref val="0"/>
        </dgm:presLayoutVars>
      </dgm:prSet>
      <dgm:spPr/>
    </dgm:pt>
    <dgm:pt modelId="{CA8D139B-5D31-46D3-B9E2-CC8B2D7FDE6B}" type="pres">
      <dgm:prSet presAssocID="{55F9CB5E-91D6-4E3C-9EC4-4C5E3D8A9661}" presName="ChildAccent" presStyleLbl="solidFgAcc1" presStyleIdx="13" presStyleCnt="19"/>
      <dgm:spPr/>
    </dgm:pt>
    <dgm:pt modelId="{E2769502-4866-490A-AE7A-115801C8DB7D}" type="pres">
      <dgm:prSet presAssocID="{55F9CB5E-91D6-4E3C-9EC4-4C5E3D8A9661}" presName="Child" presStyleLbl="revTx" presStyleIdx="16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3F0BE-703A-4D49-A726-753500E7A6F2}" type="pres">
      <dgm:prSet presAssocID="{9D8EC5F5-94DC-488D-8C8C-B31D69C4B914}" presName="childComposite" presStyleCnt="0">
        <dgm:presLayoutVars>
          <dgm:chMax val="0"/>
          <dgm:chPref val="0"/>
        </dgm:presLayoutVars>
      </dgm:prSet>
      <dgm:spPr/>
    </dgm:pt>
    <dgm:pt modelId="{A2FE514C-4A97-445A-89BF-890B4CFA4A28}" type="pres">
      <dgm:prSet presAssocID="{9D8EC5F5-94DC-488D-8C8C-B31D69C4B914}" presName="ChildAccent" presStyleLbl="solidFgAcc1" presStyleIdx="14" presStyleCnt="19"/>
      <dgm:spPr/>
    </dgm:pt>
    <dgm:pt modelId="{0F16B17F-8F55-447C-974C-25F90360B4DE}" type="pres">
      <dgm:prSet presAssocID="{9D8EC5F5-94DC-488D-8C8C-B31D69C4B914}" presName="Child" presStyleLbl="revTx" presStyleIdx="17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4DA5B7-84EF-4006-BE66-28C73F47AA07}" type="pres">
      <dgm:prSet presAssocID="{4CD1B5D5-579B-4976-8AF3-2477646A6FCE}" presName="childComposite" presStyleCnt="0">
        <dgm:presLayoutVars>
          <dgm:chMax val="0"/>
          <dgm:chPref val="0"/>
        </dgm:presLayoutVars>
      </dgm:prSet>
      <dgm:spPr/>
    </dgm:pt>
    <dgm:pt modelId="{372F20E4-682B-48F1-915A-9A9FCA8E898C}" type="pres">
      <dgm:prSet presAssocID="{4CD1B5D5-579B-4976-8AF3-2477646A6FCE}" presName="ChildAccent" presStyleLbl="solidFgAcc1" presStyleIdx="15" presStyleCnt="19"/>
      <dgm:spPr/>
    </dgm:pt>
    <dgm:pt modelId="{ED824441-66AF-4D03-9E1A-1235C49EA514}" type="pres">
      <dgm:prSet presAssocID="{4CD1B5D5-579B-4976-8AF3-2477646A6FCE}" presName="Child" presStyleLbl="revTx" presStyleIdx="18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E0D6A4-6642-488B-81C6-E0DB36BC7579}" type="pres">
      <dgm:prSet presAssocID="{08278457-962B-443F-9564-D9677A3119A1}" presName="childComposite" presStyleCnt="0">
        <dgm:presLayoutVars>
          <dgm:chMax val="0"/>
          <dgm:chPref val="0"/>
        </dgm:presLayoutVars>
      </dgm:prSet>
      <dgm:spPr/>
    </dgm:pt>
    <dgm:pt modelId="{01E920F5-CDC5-44F2-923E-01B84925766B}" type="pres">
      <dgm:prSet presAssocID="{08278457-962B-443F-9564-D9677A3119A1}" presName="ChildAccent" presStyleLbl="solidFgAcc1" presStyleIdx="16" presStyleCnt="19"/>
      <dgm:spPr/>
    </dgm:pt>
    <dgm:pt modelId="{BA52FCB3-7FD4-4676-8161-B6335161CFCD}" type="pres">
      <dgm:prSet presAssocID="{08278457-962B-443F-9564-D9677A3119A1}" presName="Child" presStyleLbl="revTx" presStyleIdx="19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515E5-7526-41F1-9B11-79D7C39C4324}" type="pres">
      <dgm:prSet presAssocID="{CE7164CF-00F5-4E2A-95FC-441EA58A2EA7}" presName="childComposite" presStyleCnt="0">
        <dgm:presLayoutVars>
          <dgm:chMax val="0"/>
          <dgm:chPref val="0"/>
        </dgm:presLayoutVars>
      </dgm:prSet>
      <dgm:spPr/>
    </dgm:pt>
    <dgm:pt modelId="{30CA197B-5017-4363-A3A9-5AC1AFD34BA1}" type="pres">
      <dgm:prSet presAssocID="{CE7164CF-00F5-4E2A-95FC-441EA58A2EA7}" presName="ChildAccent" presStyleLbl="solidFgAcc1" presStyleIdx="17" presStyleCnt="19"/>
      <dgm:spPr/>
    </dgm:pt>
    <dgm:pt modelId="{F09FBD3E-3F45-4891-9D55-C30E3405F297}" type="pres">
      <dgm:prSet presAssocID="{CE7164CF-00F5-4E2A-95FC-441EA58A2EA7}" presName="Child" presStyleLbl="revTx" presStyleIdx="20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48D943-D6F4-4C02-9575-99774E7C5F85}" type="pres">
      <dgm:prSet presAssocID="{775FABDD-C199-470F-9109-75F533948F8C}" presName="childComposite" presStyleCnt="0">
        <dgm:presLayoutVars>
          <dgm:chMax val="0"/>
          <dgm:chPref val="0"/>
        </dgm:presLayoutVars>
      </dgm:prSet>
      <dgm:spPr/>
    </dgm:pt>
    <dgm:pt modelId="{F29FBBD1-B9D0-4981-BA1A-6530F73F7330}" type="pres">
      <dgm:prSet presAssocID="{775FABDD-C199-470F-9109-75F533948F8C}" presName="ChildAccent" presStyleLbl="solidFgAcc1" presStyleIdx="18" presStyleCnt="19"/>
      <dgm:spPr/>
    </dgm:pt>
    <dgm:pt modelId="{B5423EAC-CF9C-4BB8-A07E-D889CDD9F596}" type="pres">
      <dgm:prSet presAssocID="{775FABDD-C199-470F-9109-75F533948F8C}" presName="Child" presStyleLbl="revTx" presStyleIdx="21" presStyleCnt="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23BE1B-6843-4893-8BBE-F729E93BB141}" srcId="{67F4714E-A305-4FE7-A73C-9020E56B547F}" destId="{BDAEF2DC-E993-4471-9810-1FDA6E192E85}" srcOrd="7" destOrd="0" parTransId="{0EADBF13-B1CF-46D3-8BF2-C60960716D41}" sibTransId="{80E69309-82B5-422C-9B5D-11C9F1A7019E}"/>
    <dgm:cxn modelId="{0FF8C586-5867-409F-AEEC-35ADD40A08D1}" srcId="{609A561F-A959-4D57-ACF2-E24DF650FFB5}" destId="{CE7164CF-00F5-4E2A-95FC-441EA58A2EA7}" srcOrd="4" destOrd="0" parTransId="{9A86DA74-3A4E-4CA2-A19A-21362D88057A}" sibTransId="{50B7129E-7E7D-44A7-8887-4802633553E7}"/>
    <dgm:cxn modelId="{7E0E21EA-B19F-4C41-BD0C-9061AC50D699}" type="presOf" srcId="{CE7164CF-00F5-4E2A-95FC-441EA58A2EA7}" destId="{F09FBD3E-3F45-4891-9D55-C30E3405F297}" srcOrd="0" destOrd="0" presId="urn:microsoft.com/office/officeart/2008/layout/SquareAccentList"/>
    <dgm:cxn modelId="{51B6E27E-DC30-460A-946C-9F3206BF9D14}" type="presOf" srcId="{06747DEA-3947-4454-87E4-B64DE17CCE82}" destId="{A5D4CAF6-5117-4067-ABD3-A3498C254A9F}" srcOrd="0" destOrd="0" presId="urn:microsoft.com/office/officeart/2008/layout/SquareAccentList"/>
    <dgm:cxn modelId="{02C8F416-C266-47D0-886D-3BF4EA301003}" type="presOf" srcId="{67F4714E-A305-4FE7-A73C-9020E56B547F}" destId="{F08D18A1-2F63-470C-A2EB-168349362C08}" srcOrd="0" destOrd="0" presId="urn:microsoft.com/office/officeart/2008/layout/SquareAccentList"/>
    <dgm:cxn modelId="{167DFD52-E0B1-45B4-B17C-98B11AD3A712}" srcId="{609A561F-A959-4D57-ACF2-E24DF650FFB5}" destId="{4CD1B5D5-579B-4976-8AF3-2477646A6FCE}" srcOrd="2" destOrd="0" parTransId="{D61195C4-19DA-47BD-ABAA-28B4C213BCF7}" sibTransId="{C11C898F-8631-4261-A546-8B15A4D001EF}"/>
    <dgm:cxn modelId="{3CA52E38-24A4-401D-BABD-6DB101A1B69F}" type="presOf" srcId="{7DC8358A-7BFA-436D-BA8D-5CE2D3CC6CBB}" destId="{30A78FE0-FECD-44BD-B4DE-FD8C6E2201C1}" srcOrd="0" destOrd="0" presId="urn:microsoft.com/office/officeart/2008/layout/SquareAccentList"/>
    <dgm:cxn modelId="{5606207D-6111-4CBE-959E-5E215E3B1001}" srcId="{67F4714E-A305-4FE7-A73C-9020E56B547F}" destId="{E640BE8B-0E82-44BD-8C81-1ED56D0D7A7C}" srcOrd="1" destOrd="0" parTransId="{A548DA2C-0F71-4FD3-8A0A-85DF53D1DAF2}" sibTransId="{824E6A32-6B76-436B-BBCB-245B2E86F2B5}"/>
    <dgm:cxn modelId="{831F9808-B378-49F6-B718-7DFE3EB14D72}" srcId="{DC31E3BC-8F7A-46A7-9DFE-9AE40B3E39AF}" destId="{0A4765E9-566B-4020-957E-807FD2E116E3}" srcOrd="2" destOrd="0" parTransId="{2DAFF1C4-7F05-4612-A5A9-EB7FB20D11F3}" sibTransId="{0FC0AFAB-F876-4C77-A3BE-02214FF618CB}"/>
    <dgm:cxn modelId="{608EFF1B-8133-494D-998C-A019AB1CEC17}" srcId="{609A561F-A959-4D57-ACF2-E24DF650FFB5}" destId="{9D8EC5F5-94DC-488D-8C8C-B31D69C4B914}" srcOrd="1" destOrd="0" parTransId="{134D7523-133C-41AD-8E92-6D7694D203C2}" sibTransId="{9C1B6337-33A2-4F99-B051-9A8C34977ABB}"/>
    <dgm:cxn modelId="{FFD40CDE-A467-4E9A-86D2-BC1A31E39B70}" srcId="{609A561F-A959-4D57-ACF2-E24DF650FFB5}" destId="{08278457-962B-443F-9564-D9677A3119A1}" srcOrd="3" destOrd="0" parTransId="{D25AE529-4F8A-4100-B8A7-F56386168524}" sibTransId="{07EB5E4F-994F-4B23-A261-212B15ECEE02}"/>
    <dgm:cxn modelId="{D18C2ABB-68F1-44EC-9786-943F98582225}" type="presOf" srcId="{BDAEF2DC-E993-4471-9810-1FDA6E192E85}" destId="{190FEB39-24F4-45CB-80F5-942229C8997D}" srcOrd="0" destOrd="0" presId="urn:microsoft.com/office/officeart/2008/layout/SquareAccentList"/>
    <dgm:cxn modelId="{B4022269-EBB2-4A55-8F59-79DA65FFA75B}" type="presOf" srcId="{025BDF2C-ABCA-4D3B-B692-76B26BC27FE0}" destId="{2FE06E3C-A8A4-49D6-AB4E-F72AD7220D1A}" srcOrd="0" destOrd="0" presId="urn:microsoft.com/office/officeart/2008/layout/SquareAccentList"/>
    <dgm:cxn modelId="{8DE2C181-2828-4806-92FF-28957F1CF433}" type="presOf" srcId="{4239BD74-E387-4812-9311-B75288F9F89A}" destId="{C21D909A-113C-4447-82E3-B68C6A48BC2B}" srcOrd="0" destOrd="0" presId="urn:microsoft.com/office/officeart/2008/layout/SquareAccentList"/>
    <dgm:cxn modelId="{5F790A10-0E6A-4367-AABD-E065D222DEBF}" srcId="{67F4714E-A305-4FE7-A73C-9020E56B547F}" destId="{87846D31-749E-4856-A153-A02FAE29B925}" srcOrd="4" destOrd="0" parTransId="{68914458-3355-4E20-B111-250361D2338F}" sibTransId="{710497A4-790D-4275-9111-BE34F72C9142}"/>
    <dgm:cxn modelId="{6A0E71B9-3653-4673-BAC8-DF95A1CC03CC}" type="presOf" srcId="{55F9CB5E-91D6-4E3C-9EC4-4C5E3D8A9661}" destId="{E2769502-4866-490A-AE7A-115801C8DB7D}" srcOrd="0" destOrd="0" presId="urn:microsoft.com/office/officeart/2008/layout/SquareAccentList"/>
    <dgm:cxn modelId="{363A4AE1-101E-491E-940C-77524B4697AE}" type="presOf" srcId="{0A4765E9-566B-4020-957E-807FD2E116E3}" destId="{EE497340-61EA-45EF-B2FA-E6961BAE2455}" srcOrd="0" destOrd="0" presId="urn:microsoft.com/office/officeart/2008/layout/SquareAccentList"/>
    <dgm:cxn modelId="{726394DD-B0E4-4856-9D24-5DF32D51F997}" srcId="{67F4714E-A305-4FE7-A73C-9020E56B547F}" destId="{82E07DBA-B63F-4154-A674-6D1C9B89A5D2}" srcOrd="0" destOrd="0" parTransId="{4C731350-68EF-4547-B05C-1EC90F640971}" sibTransId="{57EFAC47-374E-449C-8326-88402E824248}"/>
    <dgm:cxn modelId="{5E6797FA-29E2-4FC7-A83F-604E8D7AC0C4}" srcId="{67F4714E-A305-4FE7-A73C-9020E56B547F}" destId="{7DC8358A-7BFA-436D-BA8D-5CE2D3CC6CBB}" srcOrd="2" destOrd="0" parTransId="{1C9F341B-A111-4D59-9743-606D412C168E}" sibTransId="{23583DF4-1C32-4B85-9F24-09FABD392B4A}"/>
    <dgm:cxn modelId="{14FB0F2F-8D77-4D11-B594-575276DC60B2}" type="presOf" srcId="{95455807-7380-485E-A089-AC1287F5654A}" destId="{1C8879F8-09D1-449F-BAF7-6068B60E3A2E}" srcOrd="0" destOrd="0" presId="urn:microsoft.com/office/officeart/2008/layout/SquareAccentList"/>
    <dgm:cxn modelId="{A1EE4585-ACEE-4E44-8BFD-BCC935169C57}" type="presOf" srcId="{9D8EC5F5-94DC-488D-8C8C-B31D69C4B914}" destId="{0F16B17F-8F55-447C-974C-25F90360B4DE}" srcOrd="0" destOrd="0" presId="urn:microsoft.com/office/officeart/2008/layout/SquareAccentList"/>
    <dgm:cxn modelId="{E9EF0A66-F40A-4712-841A-371CD0540B13}" type="presOf" srcId="{775FABDD-C199-470F-9109-75F533948F8C}" destId="{B5423EAC-CF9C-4BB8-A07E-D889CDD9F596}" srcOrd="0" destOrd="0" presId="urn:microsoft.com/office/officeart/2008/layout/SquareAccentList"/>
    <dgm:cxn modelId="{2B70BDDF-9E0D-4DD8-BE17-BED6B036E1F4}" type="presOf" srcId="{08278457-962B-443F-9564-D9677A3119A1}" destId="{BA52FCB3-7FD4-4676-8161-B6335161CFCD}" srcOrd="0" destOrd="0" presId="urn:microsoft.com/office/officeart/2008/layout/SquareAccentList"/>
    <dgm:cxn modelId="{DF918531-4296-407E-961D-AC093A4A114A}" srcId="{06747DEA-3947-4454-87E4-B64DE17CCE82}" destId="{DC31E3BC-8F7A-46A7-9DFE-9AE40B3E39AF}" srcOrd="0" destOrd="0" parTransId="{69C692DE-9ADE-46F1-96F0-AD1D1EA3F834}" sibTransId="{08A0B855-B244-4820-B8AA-6D8CDAEBFC3E}"/>
    <dgm:cxn modelId="{D24EC3CD-DCAD-4145-BB61-AC906F62112A}" srcId="{06747DEA-3947-4454-87E4-B64DE17CCE82}" destId="{609A561F-A959-4D57-ACF2-E24DF650FFB5}" srcOrd="2" destOrd="0" parTransId="{31FB0F50-BBF9-488E-91C6-26E530095476}" sibTransId="{DC6A4E53-6634-464F-9571-17052BA6DED6}"/>
    <dgm:cxn modelId="{D20FEDD2-8111-4FF1-A498-4F1803CFD36D}" type="presOf" srcId="{D5786054-E2BC-42FB-837A-9076F7B08F55}" destId="{15A8BCE8-5061-46D6-838C-CDC895DC32A6}" srcOrd="0" destOrd="0" presId="urn:microsoft.com/office/officeart/2008/layout/SquareAccentList"/>
    <dgm:cxn modelId="{4AB184CA-DEB7-45AC-AA7E-8FA5BDE34B7C}" srcId="{DC31E3BC-8F7A-46A7-9DFE-9AE40B3E39AF}" destId="{D5786054-E2BC-42FB-837A-9076F7B08F55}" srcOrd="3" destOrd="0" parTransId="{4158B3EB-11F7-47C6-B669-562D3627A715}" sibTransId="{8774DB13-8F82-4181-831F-6E2888C060C2}"/>
    <dgm:cxn modelId="{B5630FD3-E2F3-43BD-A939-2C88C9B60EA2}" type="presOf" srcId="{82E07DBA-B63F-4154-A674-6D1C9B89A5D2}" destId="{189ABA1E-6139-4195-B794-BA74E7CB2D39}" srcOrd="0" destOrd="0" presId="urn:microsoft.com/office/officeart/2008/layout/SquareAccentList"/>
    <dgm:cxn modelId="{10B22EBF-5FF8-4F73-B200-733A4477E471}" srcId="{67F4714E-A305-4FE7-A73C-9020E56B547F}" destId="{C1D28471-6B09-42D0-B4BB-0F0D1A5C35F7}" srcOrd="5" destOrd="0" parTransId="{9585FA94-15F0-4A3D-B9F9-817D22A602C8}" sibTransId="{2EFDDE20-F949-4458-9C23-B7DD0A4C7A91}"/>
    <dgm:cxn modelId="{15D0C382-4544-4244-89E4-6142506A4AD6}" type="presOf" srcId="{E640BE8B-0E82-44BD-8C81-1ED56D0D7A7C}" destId="{F82F9D78-6B5E-4FC1-AE26-A7ED1C9679B7}" srcOrd="0" destOrd="0" presId="urn:microsoft.com/office/officeart/2008/layout/SquareAccentList"/>
    <dgm:cxn modelId="{CBE57563-01BF-4906-A8AC-EE30E4884C43}" srcId="{DC31E3BC-8F7A-46A7-9DFE-9AE40B3E39AF}" destId="{95455807-7380-485E-A089-AC1287F5654A}" srcOrd="1" destOrd="0" parTransId="{91176C86-5CD4-411D-A1D8-A9F6EF20ECD4}" sibTransId="{DFDBC9FD-C0EA-490C-91C8-EF2A370D8013}"/>
    <dgm:cxn modelId="{B10CFD73-69C4-4785-AEB8-D2C1322AB0FA}" type="presOf" srcId="{E70FC50B-48DE-412A-A1B7-D1F895392B8C}" destId="{1CA21481-77D7-43DF-8071-00823F41B2CF}" srcOrd="0" destOrd="0" presId="urn:microsoft.com/office/officeart/2008/layout/SquareAccentList"/>
    <dgm:cxn modelId="{01899C5D-1936-4DBA-AF83-CE4CD644912A}" srcId="{609A561F-A959-4D57-ACF2-E24DF650FFB5}" destId="{55F9CB5E-91D6-4E3C-9EC4-4C5E3D8A9661}" srcOrd="0" destOrd="0" parTransId="{1E9A4FA9-E560-486F-A8E9-1AA00EE86D2E}" sibTransId="{41C0A95C-390B-4E5E-82D4-E5BAE201D8E9}"/>
    <dgm:cxn modelId="{5ED34797-BC69-4184-B1E3-85EA413B416D}" type="presOf" srcId="{609A561F-A959-4D57-ACF2-E24DF650FFB5}" destId="{E4A6CCE3-99BE-47FB-B280-534F0700E6AB}" srcOrd="0" destOrd="0" presId="urn:microsoft.com/office/officeart/2008/layout/SquareAccentList"/>
    <dgm:cxn modelId="{8E9D2E6B-8346-4C76-9F37-CAF50E4B79A2}" srcId="{67F4714E-A305-4FE7-A73C-9020E56B547F}" destId="{E6806F03-E543-4A0B-8A0E-D573924E70D0}" srcOrd="6" destOrd="0" parTransId="{6B8E51E1-1262-45A4-B41F-52124BE05652}" sibTransId="{28C37A35-6D9C-4F9F-9E96-633293E6B9EC}"/>
    <dgm:cxn modelId="{172E5487-7597-4F14-B599-13DA434FDBBD}" srcId="{609A561F-A959-4D57-ACF2-E24DF650FFB5}" destId="{775FABDD-C199-470F-9109-75F533948F8C}" srcOrd="5" destOrd="0" parTransId="{F8BFF096-1A2E-4CF9-812C-D911CC29DD9F}" sibTransId="{10879A53-8B62-4084-8E59-DF09DCE953D6}"/>
    <dgm:cxn modelId="{DE057DFF-4269-42B7-8419-87038D810C85}" type="presOf" srcId="{4CD1B5D5-579B-4976-8AF3-2477646A6FCE}" destId="{ED824441-66AF-4D03-9E1A-1235C49EA514}" srcOrd="0" destOrd="0" presId="urn:microsoft.com/office/officeart/2008/layout/SquareAccentList"/>
    <dgm:cxn modelId="{35E8246B-5274-4DBF-8C65-7F41DC8036A3}" srcId="{DC31E3BC-8F7A-46A7-9DFE-9AE40B3E39AF}" destId="{025BDF2C-ABCA-4D3B-B692-76B26BC27FE0}" srcOrd="0" destOrd="0" parTransId="{913E8FEA-DF6D-4319-8994-DF08FA21DF4F}" sibTransId="{5DCFABE3-AA6A-4524-AF57-9D9B358117CD}"/>
    <dgm:cxn modelId="{D1657877-41A5-4B08-AF3A-C127BCB3F201}" srcId="{67F4714E-A305-4FE7-A73C-9020E56B547F}" destId="{4239BD74-E387-4812-9311-B75288F9F89A}" srcOrd="3" destOrd="0" parTransId="{735917FD-8800-4E2C-97D0-3EE4B7244877}" sibTransId="{26397AB8-88AB-47B4-92A3-FB79CDEF4A39}"/>
    <dgm:cxn modelId="{0FC2E437-1DCF-4544-971E-537BCD8E16C8}" srcId="{67F4714E-A305-4FE7-A73C-9020E56B547F}" destId="{E70FC50B-48DE-412A-A1B7-D1F895392B8C}" srcOrd="8" destOrd="0" parTransId="{1B870C23-F8A0-41FC-9D5B-A80B2DE3EBDD}" sibTransId="{888D5030-23EB-4777-8983-134CBEB16787}"/>
    <dgm:cxn modelId="{FD1D6F36-AF4E-4CCC-BF85-647B3C96FAED}" srcId="{06747DEA-3947-4454-87E4-B64DE17CCE82}" destId="{67F4714E-A305-4FE7-A73C-9020E56B547F}" srcOrd="1" destOrd="0" parTransId="{D1318BA8-FEF9-47D1-90B3-8A77CFC3066D}" sibTransId="{1ADEE8C4-3F85-4047-BC11-13032B8B7929}"/>
    <dgm:cxn modelId="{6DF6A956-E4A0-41C5-B42E-1596C967F2C4}" type="presOf" srcId="{87846D31-749E-4856-A153-A02FAE29B925}" destId="{3096E65A-8B38-41C0-91C1-48B67507DD31}" srcOrd="0" destOrd="0" presId="urn:microsoft.com/office/officeart/2008/layout/SquareAccentList"/>
    <dgm:cxn modelId="{3B089A01-AE39-4794-80BE-4FACBF306478}" type="presOf" srcId="{C1D28471-6B09-42D0-B4BB-0F0D1A5C35F7}" destId="{24A83A1B-2019-465D-8A2A-4B9D18207551}" srcOrd="0" destOrd="0" presId="urn:microsoft.com/office/officeart/2008/layout/SquareAccentList"/>
    <dgm:cxn modelId="{A3998575-AFC2-4C60-8958-C30AB843930A}" type="presOf" srcId="{DC31E3BC-8F7A-46A7-9DFE-9AE40B3E39AF}" destId="{4BCE111B-D096-46BD-9A51-B78867EBCC96}" srcOrd="0" destOrd="0" presId="urn:microsoft.com/office/officeart/2008/layout/SquareAccentList"/>
    <dgm:cxn modelId="{4A67DDE0-3122-4C86-BF56-9BC2DDDDA316}" type="presOf" srcId="{E6806F03-E543-4A0B-8A0E-D573924E70D0}" destId="{EA3A479E-B9B8-4270-9654-5EE976291B27}" srcOrd="0" destOrd="0" presId="urn:microsoft.com/office/officeart/2008/layout/SquareAccentList"/>
    <dgm:cxn modelId="{60E6745C-A04E-4706-BEE4-DEC0211CDFBD}" type="presParOf" srcId="{A5D4CAF6-5117-4067-ABD3-A3498C254A9F}" destId="{078533C8-DBC3-4AA6-AB57-742CA66CDDDF}" srcOrd="0" destOrd="0" presId="urn:microsoft.com/office/officeart/2008/layout/SquareAccentList"/>
    <dgm:cxn modelId="{537E80C7-80AB-4E01-81AC-5E221511FCA2}" type="presParOf" srcId="{078533C8-DBC3-4AA6-AB57-742CA66CDDDF}" destId="{AC3780C1-AEAA-4C48-B396-F1EC7D190C7C}" srcOrd="0" destOrd="0" presId="urn:microsoft.com/office/officeart/2008/layout/SquareAccentList"/>
    <dgm:cxn modelId="{CADEF8E6-CF06-42C1-9033-52CF7B089E96}" type="presParOf" srcId="{AC3780C1-AEAA-4C48-B396-F1EC7D190C7C}" destId="{333C20D3-8698-44E9-8B1D-A88ABD0968C1}" srcOrd="0" destOrd="0" presId="urn:microsoft.com/office/officeart/2008/layout/SquareAccentList"/>
    <dgm:cxn modelId="{75B6437E-D95C-4538-B4CC-20899569713B}" type="presParOf" srcId="{AC3780C1-AEAA-4C48-B396-F1EC7D190C7C}" destId="{375DDF0D-62E7-4658-B0FE-FDD31DB0D814}" srcOrd="1" destOrd="0" presId="urn:microsoft.com/office/officeart/2008/layout/SquareAccentList"/>
    <dgm:cxn modelId="{4AC13747-B01B-4555-8C94-F84A27B5C593}" type="presParOf" srcId="{AC3780C1-AEAA-4C48-B396-F1EC7D190C7C}" destId="{4BCE111B-D096-46BD-9A51-B78867EBCC96}" srcOrd="2" destOrd="0" presId="urn:microsoft.com/office/officeart/2008/layout/SquareAccentList"/>
    <dgm:cxn modelId="{6C14062D-2A5F-4463-9935-975DF5E1BB49}" type="presParOf" srcId="{078533C8-DBC3-4AA6-AB57-742CA66CDDDF}" destId="{DCDE458C-A852-4BB6-B6EA-325CE40AA870}" srcOrd="1" destOrd="0" presId="urn:microsoft.com/office/officeart/2008/layout/SquareAccentList"/>
    <dgm:cxn modelId="{92E0FF13-D8B9-4584-9D0B-2D6DF948F6BC}" type="presParOf" srcId="{DCDE458C-A852-4BB6-B6EA-325CE40AA870}" destId="{0071D727-9346-491C-9F35-BBEC8183E86B}" srcOrd="0" destOrd="0" presId="urn:microsoft.com/office/officeart/2008/layout/SquareAccentList"/>
    <dgm:cxn modelId="{D0C34CF8-2B71-4426-8848-71561C3507DC}" type="presParOf" srcId="{0071D727-9346-491C-9F35-BBEC8183E86B}" destId="{802D33E2-BD1B-457B-8770-F32F2F33FD06}" srcOrd="0" destOrd="0" presId="urn:microsoft.com/office/officeart/2008/layout/SquareAccentList"/>
    <dgm:cxn modelId="{9F5F7E10-BF34-4442-8590-2390407D1E31}" type="presParOf" srcId="{0071D727-9346-491C-9F35-BBEC8183E86B}" destId="{2FE06E3C-A8A4-49D6-AB4E-F72AD7220D1A}" srcOrd="1" destOrd="0" presId="urn:microsoft.com/office/officeart/2008/layout/SquareAccentList"/>
    <dgm:cxn modelId="{EE190802-3369-4508-965E-3267C15D6069}" type="presParOf" srcId="{DCDE458C-A852-4BB6-B6EA-325CE40AA870}" destId="{B185D370-BABA-4112-ACCA-43211DCDD7A7}" srcOrd="1" destOrd="0" presId="urn:microsoft.com/office/officeart/2008/layout/SquareAccentList"/>
    <dgm:cxn modelId="{22ADCD54-5D31-485E-8B8C-FC0E2FA935C2}" type="presParOf" srcId="{B185D370-BABA-4112-ACCA-43211DCDD7A7}" destId="{8C9786F6-D5F8-4B40-9367-6DADECBCE9D5}" srcOrd="0" destOrd="0" presId="urn:microsoft.com/office/officeart/2008/layout/SquareAccentList"/>
    <dgm:cxn modelId="{00E35A09-4171-4D4C-AE5E-A6326793F697}" type="presParOf" srcId="{B185D370-BABA-4112-ACCA-43211DCDD7A7}" destId="{1C8879F8-09D1-449F-BAF7-6068B60E3A2E}" srcOrd="1" destOrd="0" presId="urn:microsoft.com/office/officeart/2008/layout/SquareAccentList"/>
    <dgm:cxn modelId="{91BBD30D-8924-4041-85B6-D1DF3DF97078}" type="presParOf" srcId="{DCDE458C-A852-4BB6-B6EA-325CE40AA870}" destId="{3F1BF557-6CD2-4345-89BA-55B3DF9F81CA}" srcOrd="2" destOrd="0" presId="urn:microsoft.com/office/officeart/2008/layout/SquareAccentList"/>
    <dgm:cxn modelId="{03985499-0D2F-490A-9D17-8BDB7091C072}" type="presParOf" srcId="{3F1BF557-6CD2-4345-89BA-55B3DF9F81CA}" destId="{CEACC0A9-3A55-4CE0-8CF5-E7EBE9030AC8}" srcOrd="0" destOrd="0" presId="urn:microsoft.com/office/officeart/2008/layout/SquareAccentList"/>
    <dgm:cxn modelId="{24502C7C-C234-43FA-9612-93BD92DE4DAB}" type="presParOf" srcId="{3F1BF557-6CD2-4345-89BA-55B3DF9F81CA}" destId="{EE497340-61EA-45EF-B2FA-E6961BAE2455}" srcOrd="1" destOrd="0" presId="urn:microsoft.com/office/officeart/2008/layout/SquareAccentList"/>
    <dgm:cxn modelId="{DA8602CA-E484-4007-8D29-9E989E70BCF3}" type="presParOf" srcId="{DCDE458C-A852-4BB6-B6EA-325CE40AA870}" destId="{07308E28-8DD8-4F7A-9B62-5845AF12B1A0}" srcOrd="3" destOrd="0" presId="urn:microsoft.com/office/officeart/2008/layout/SquareAccentList"/>
    <dgm:cxn modelId="{248CEA4D-B9C8-478A-A745-EBCE058CCF1E}" type="presParOf" srcId="{07308E28-8DD8-4F7A-9B62-5845AF12B1A0}" destId="{E1753423-6C3D-4B96-A200-EE905ECC6F9F}" srcOrd="0" destOrd="0" presId="urn:microsoft.com/office/officeart/2008/layout/SquareAccentList"/>
    <dgm:cxn modelId="{DF93B566-9D1D-457B-B666-59BA17A20E27}" type="presParOf" srcId="{07308E28-8DD8-4F7A-9B62-5845AF12B1A0}" destId="{15A8BCE8-5061-46D6-838C-CDC895DC32A6}" srcOrd="1" destOrd="0" presId="urn:microsoft.com/office/officeart/2008/layout/SquareAccentList"/>
    <dgm:cxn modelId="{09FA8D81-A519-4307-93CE-0FED76ACD91E}" type="presParOf" srcId="{A5D4CAF6-5117-4067-ABD3-A3498C254A9F}" destId="{631367C3-AC48-4842-955D-61B121B97AD1}" srcOrd="1" destOrd="0" presId="urn:microsoft.com/office/officeart/2008/layout/SquareAccentList"/>
    <dgm:cxn modelId="{74A35627-9396-40E7-951F-5F2489B15392}" type="presParOf" srcId="{631367C3-AC48-4842-955D-61B121B97AD1}" destId="{125A8EF0-4045-421B-9057-AC97460728E2}" srcOrd="0" destOrd="0" presId="urn:microsoft.com/office/officeart/2008/layout/SquareAccentList"/>
    <dgm:cxn modelId="{3AC53396-36D2-49D4-952B-DC197A2AC0A1}" type="presParOf" srcId="{125A8EF0-4045-421B-9057-AC97460728E2}" destId="{F3645455-DB6D-47C1-8B6F-52C2FF48F31A}" srcOrd="0" destOrd="0" presId="urn:microsoft.com/office/officeart/2008/layout/SquareAccentList"/>
    <dgm:cxn modelId="{A8E75DCE-5C28-43F8-999E-B1649CEE1431}" type="presParOf" srcId="{125A8EF0-4045-421B-9057-AC97460728E2}" destId="{AE52706C-C144-4D6C-9DB2-6E9AEC558ABC}" srcOrd="1" destOrd="0" presId="urn:microsoft.com/office/officeart/2008/layout/SquareAccentList"/>
    <dgm:cxn modelId="{D365824B-47F7-4321-8056-36D051B114BE}" type="presParOf" srcId="{125A8EF0-4045-421B-9057-AC97460728E2}" destId="{F08D18A1-2F63-470C-A2EB-168349362C08}" srcOrd="2" destOrd="0" presId="urn:microsoft.com/office/officeart/2008/layout/SquareAccentList"/>
    <dgm:cxn modelId="{B4823077-0932-4D4F-A43C-65E2EE472084}" type="presParOf" srcId="{631367C3-AC48-4842-955D-61B121B97AD1}" destId="{15F81B29-099E-4E5E-9987-4402B9C3F61D}" srcOrd="1" destOrd="0" presId="urn:microsoft.com/office/officeart/2008/layout/SquareAccentList"/>
    <dgm:cxn modelId="{B1FB98B9-B6F0-4D05-822B-BBDFCF6EF75C}" type="presParOf" srcId="{15F81B29-099E-4E5E-9987-4402B9C3F61D}" destId="{E233ADCA-A343-4572-BBCC-BB96805BE157}" srcOrd="0" destOrd="0" presId="urn:microsoft.com/office/officeart/2008/layout/SquareAccentList"/>
    <dgm:cxn modelId="{CA7D4AD8-A831-42EE-A254-DC2A5C95E09F}" type="presParOf" srcId="{E233ADCA-A343-4572-BBCC-BB96805BE157}" destId="{341C642E-95CF-4B0E-8137-60B1479423F7}" srcOrd="0" destOrd="0" presId="urn:microsoft.com/office/officeart/2008/layout/SquareAccentList"/>
    <dgm:cxn modelId="{527BEF53-521E-4149-87C3-E3F5A104A9AA}" type="presParOf" srcId="{E233ADCA-A343-4572-BBCC-BB96805BE157}" destId="{189ABA1E-6139-4195-B794-BA74E7CB2D39}" srcOrd="1" destOrd="0" presId="urn:microsoft.com/office/officeart/2008/layout/SquareAccentList"/>
    <dgm:cxn modelId="{5E19E68C-50CD-45C0-A2AC-1C2F04A8C3E5}" type="presParOf" srcId="{15F81B29-099E-4E5E-9987-4402B9C3F61D}" destId="{0DDD0E4C-A4D5-47E9-B484-6901947937E5}" srcOrd="1" destOrd="0" presId="urn:microsoft.com/office/officeart/2008/layout/SquareAccentList"/>
    <dgm:cxn modelId="{D178A6C6-BF65-4239-A7A4-29620320A901}" type="presParOf" srcId="{0DDD0E4C-A4D5-47E9-B484-6901947937E5}" destId="{5309F96A-0140-4CF6-88AA-526BD9143D37}" srcOrd="0" destOrd="0" presId="urn:microsoft.com/office/officeart/2008/layout/SquareAccentList"/>
    <dgm:cxn modelId="{DB070842-E511-45D4-ABC8-0E2FE73A24E4}" type="presParOf" srcId="{0DDD0E4C-A4D5-47E9-B484-6901947937E5}" destId="{F82F9D78-6B5E-4FC1-AE26-A7ED1C9679B7}" srcOrd="1" destOrd="0" presId="urn:microsoft.com/office/officeart/2008/layout/SquareAccentList"/>
    <dgm:cxn modelId="{4FC9CC69-F862-4521-A654-8DB349D8AF98}" type="presParOf" srcId="{15F81B29-099E-4E5E-9987-4402B9C3F61D}" destId="{0F90262D-0C7B-4CBE-B3F3-A3CD5A0592D2}" srcOrd="2" destOrd="0" presId="urn:microsoft.com/office/officeart/2008/layout/SquareAccentList"/>
    <dgm:cxn modelId="{C71C80B1-FCB9-4F38-9C83-C9AD77A1394E}" type="presParOf" srcId="{0F90262D-0C7B-4CBE-B3F3-A3CD5A0592D2}" destId="{52016977-8156-4300-BA79-4CC2955AB8E3}" srcOrd="0" destOrd="0" presId="urn:microsoft.com/office/officeart/2008/layout/SquareAccentList"/>
    <dgm:cxn modelId="{A3E507F0-1708-4DF4-9907-B4E42341109B}" type="presParOf" srcId="{0F90262D-0C7B-4CBE-B3F3-A3CD5A0592D2}" destId="{30A78FE0-FECD-44BD-B4DE-FD8C6E2201C1}" srcOrd="1" destOrd="0" presId="urn:microsoft.com/office/officeart/2008/layout/SquareAccentList"/>
    <dgm:cxn modelId="{59BC2F96-3005-4E88-80EE-F316009CF783}" type="presParOf" srcId="{15F81B29-099E-4E5E-9987-4402B9C3F61D}" destId="{F50B3A61-3A7A-45AC-B8B7-E6C2CACE0889}" srcOrd="3" destOrd="0" presId="urn:microsoft.com/office/officeart/2008/layout/SquareAccentList"/>
    <dgm:cxn modelId="{8F5AB0F2-7978-495A-B6FD-94BAE14E2F2A}" type="presParOf" srcId="{F50B3A61-3A7A-45AC-B8B7-E6C2CACE0889}" destId="{2AA20087-176A-4E6B-AAEB-752AAD7C53DA}" srcOrd="0" destOrd="0" presId="urn:microsoft.com/office/officeart/2008/layout/SquareAccentList"/>
    <dgm:cxn modelId="{38643DE8-FF5E-4053-BD2D-2C75057C04EC}" type="presParOf" srcId="{F50B3A61-3A7A-45AC-B8B7-E6C2CACE0889}" destId="{C21D909A-113C-4447-82E3-B68C6A48BC2B}" srcOrd="1" destOrd="0" presId="urn:microsoft.com/office/officeart/2008/layout/SquareAccentList"/>
    <dgm:cxn modelId="{1DE51E50-08FA-4AAA-A138-062502F97D25}" type="presParOf" srcId="{15F81B29-099E-4E5E-9987-4402B9C3F61D}" destId="{7168C0BE-E97C-4B2E-A776-C4C63138ADFA}" srcOrd="4" destOrd="0" presId="urn:microsoft.com/office/officeart/2008/layout/SquareAccentList"/>
    <dgm:cxn modelId="{450A3DFD-0FBF-407E-B4D9-2E89CF873876}" type="presParOf" srcId="{7168C0BE-E97C-4B2E-A776-C4C63138ADFA}" destId="{CA95A01D-C563-4147-AB5E-FB0BC202044E}" srcOrd="0" destOrd="0" presId="urn:microsoft.com/office/officeart/2008/layout/SquareAccentList"/>
    <dgm:cxn modelId="{62513C4F-BF9F-4EF3-B98E-F67AE47F0706}" type="presParOf" srcId="{7168C0BE-E97C-4B2E-A776-C4C63138ADFA}" destId="{3096E65A-8B38-41C0-91C1-48B67507DD31}" srcOrd="1" destOrd="0" presId="urn:microsoft.com/office/officeart/2008/layout/SquareAccentList"/>
    <dgm:cxn modelId="{BFC11AFE-9029-4B09-AEA5-5A5496F96264}" type="presParOf" srcId="{15F81B29-099E-4E5E-9987-4402B9C3F61D}" destId="{9CBDCC4E-3A16-4923-BB36-AC5D77C14767}" srcOrd="5" destOrd="0" presId="urn:microsoft.com/office/officeart/2008/layout/SquareAccentList"/>
    <dgm:cxn modelId="{478A52CE-E1D6-400D-BBEA-6A584FFBF8F2}" type="presParOf" srcId="{9CBDCC4E-3A16-4923-BB36-AC5D77C14767}" destId="{A341F3DD-4835-419E-A64E-1E0EAAFCDA08}" srcOrd="0" destOrd="0" presId="urn:microsoft.com/office/officeart/2008/layout/SquareAccentList"/>
    <dgm:cxn modelId="{1A0809DD-5E88-4A8B-A072-FABE31E8D483}" type="presParOf" srcId="{9CBDCC4E-3A16-4923-BB36-AC5D77C14767}" destId="{24A83A1B-2019-465D-8A2A-4B9D18207551}" srcOrd="1" destOrd="0" presId="urn:microsoft.com/office/officeart/2008/layout/SquareAccentList"/>
    <dgm:cxn modelId="{53AE8ECA-CAB1-46E2-9289-7BCCC3204E30}" type="presParOf" srcId="{15F81B29-099E-4E5E-9987-4402B9C3F61D}" destId="{C55F7B84-3657-4DEA-A580-144D8483D429}" srcOrd="6" destOrd="0" presId="urn:microsoft.com/office/officeart/2008/layout/SquareAccentList"/>
    <dgm:cxn modelId="{7A4FCCCF-7269-4CA3-B5CF-B208AD289251}" type="presParOf" srcId="{C55F7B84-3657-4DEA-A580-144D8483D429}" destId="{532BFEFB-8426-4C3A-8177-21C012A29D1D}" srcOrd="0" destOrd="0" presId="urn:microsoft.com/office/officeart/2008/layout/SquareAccentList"/>
    <dgm:cxn modelId="{61E64DDB-04D5-4B02-91FC-39CD7B2FAF30}" type="presParOf" srcId="{C55F7B84-3657-4DEA-A580-144D8483D429}" destId="{EA3A479E-B9B8-4270-9654-5EE976291B27}" srcOrd="1" destOrd="0" presId="urn:microsoft.com/office/officeart/2008/layout/SquareAccentList"/>
    <dgm:cxn modelId="{DAFCDF8E-81D6-4D8A-ACE0-0A999A21F7B4}" type="presParOf" srcId="{15F81B29-099E-4E5E-9987-4402B9C3F61D}" destId="{F5F41B76-3675-41B3-8719-B85F580B2017}" srcOrd="7" destOrd="0" presId="urn:microsoft.com/office/officeart/2008/layout/SquareAccentList"/>
    <dgm:cxn modelId="{96F6F35D-BE85-49F2-88F7-79EEFFB0415F}" type="presParOf" srcId="{F5F41B76-3675-41B3-8719-B85F580B2017}" destId="{F4CAFAA8-3858-4C5C-879B-EFD3A5467BCC}" srcOrd="0" destOrd="0" presId="urn:microsoft.com/office/officeart/2008/layout/SquareAccentList"/>
    <dgm:cxn modelId="{D3151357-6182-47A3-A1A3-5B35D1304C8C}" type="presParOf" srcId="{F5F41B76-3675-41B3-8719-B85F580B2017}" destId="{190FEB39-24F4-45CB-80F5-942229C8997D}" srcOrd="1" destOrd="0" presId="urn:microsoft.com/office/officeart/2008/layout/SquareAccentList"/>
    <dgm:cxn modelId="{EF94A9EA-5B56-4018-AB37-477D80F7FB19}" type="presParOf" srcId="{15F81B29-099E-4E5E-9987-4402B9C3F61D}" destId="{F2DCDBAA-24B3-4852-9AB0-DA313C003059}" srcOrd="8" destOrd="0" presId="urn:microsoft.com/office/officeart/2008/layout/SquareAccentList"/>
    <dgm:cxn modelId="{41C46F54-EDD8-4C3C-81C7-8877E64B9C1F}" type="presParOf" srcId="{F2DCDBAA-24B3-4852-9AB0-DA313C003059}" destId="{5EC95F7A-635E-4B91-998E-FB9FEA8CAF1F}" srcOrd="0" destOrd="0" presId="urn:microsoft.com/office/officeart/2008/layout/SquareAccentList"/>
    <dgm:cxn modelId="{C3540447-E23E-42FA-83C4-5874B0B99C82}" type="presParOf" srcId="{F2DCDBAA-24B3-4852-9AB0-DA313C003059}" destId="{1CA21481-77D7-43DF-8071-00823F41B2CF}" srcOrd="1" destOrd="0" presId="urn:microsoft.com/office/officeart/2008/layout/SquareAccentList"/>
    <dgm:cxn modelId="{6CF70E1A-4291-4D79-ADE2-415ECF592B1F}" type="presParOf" srcId="{A5D4CAF6-5117-4067-ABD3-A3498C254A9F}" destId="{9DACB20B-9495-407D-95D9-3483683D8415}" srcOrd="2" destOrd="0" presId="urn:microsoft.com/office/officeart/2008/layout/SquareAccentList"/>
    <dgm:cxn modelId="{742E8934-540D-4FFB-B3C9-B93127BE5639}" type="presParOf" srcId="{9DACB20B-9495-407D-95D9-3483683D8415}" destId="{FAF29618-5302-4A17-AD71-837DE4A91ED0}" srcOrd="0" destOrd="0" presId="urn:microsoft.com/office/officeart/2008/layout/SquareAccentList"/>
    <dgm:cxn modelId="{BEF21697-D653-49C4-B865-1E3C885363CB}" type="presParOf" srcId="{FAF29618-5302-4A17-AD71-837DE4A91ED0}" destId="{1AB8DD08-95A5-41AD-9A5B-D2D4BE60237A}" srcOrd="0" destOrd="0" presId="urn:microsoft.com/office/officeart/2008/layout/SquareAccentList"/>
    <dgm:cxn modelId="{3B18944B-4099-48B8-81C1-FEE50A312835}" type="presParOf" srcId="{FAF29618-5302-4A17-AD71-837DE4A91ED0}" destId="{A4515BC4-0E23-4B48-A3AF-89146039D0EB}" srcOrd="1" destOrd="0" presId="urn:microsoft.com/office/officeart/2008/layout/SquareAccentList"/>
    <dgm:cxn modelId="{404B3487-6616-40E0-9FBD-9B6E7FA78C3A}" type="presParOf" srcId="{FAF29618-5302-4A17-AD71-837DE4A91ED0}" destId="{E4A6CCE3-99BE-47FB-B280-534F0700E6AB}" srcOrd="2" destOrd="0" presId="urn:microsoft.com/office/officeart/2008/layout/SquareAccentList"/>
    <dgm:cxn modelId="{10D8C965-4D93-4FFB-BEAE-D82B51C0590A}" type="presParOf" srcId="{9DACB20B-9495-407D-95D9-3483683D8415}" destId="{633A65C4-501D-423C-9385-683BEC9F44B8}" srcOrd="1" destOrd="0" presId="urn:microsoft.com/office/officeart/2008/layout/SquareAccentList"/>
    <dgm:cxn modelId="{27291710-580A-463B-974D-AA9CA6448AE3}" type="presParOf" srcId="{633A65C4-501D-423C-9385-683BEC9F44B8}" destId="{381AF6E4-EF0B-457B-8279-4763C4C92FA1}" srcOrd="0" destOrd="0" presId="urn:microsoft.com/office/officeart/2008/layout/SquareAccentList"/>
    <dgm:cxn modelId="{3C2AC4CA-3A56-4338-BDBE-1C8C3261B98F}" type="presParOf" srcId="{381AF6E4-EF0B-457B-8279-4763C4C92FA1}" destId="{CA8D139B-5D31-46D3-B9E2-CC8B2D7FDE6B}" srcOrd="0" destOrd="0" presId="urn:microsoft.com/office/officeart/2008/layout/SquareAccentList"/>
    <dgm:cxn modelId="{A0AF0DA7-4A6C-418E-81F9-04B551FCFB2E}" type="presParOf" srcId="{381AF6E4-EF0B-457B-8279-4763C4C92FA1}" destId="{E2769502-4866-490A-AE7A-115801C8DB7D}" srcOrd="1" destOrd="0" presId="urn:microsoft.com/office/officeart/2008/layout/SquareAccentList"/>
    <dgm:cxn modelId="{58957C8C-4591-420C-9242-DAF54650227E}" type="presParOf" srcId="{633A65C4-501D-423C-9385-683BEC9F44B8}" destId="{7AE3F0BE-703A-4D49-A726-753500E7A6F2}" srcOrd="1" destOrd="0" presId="urn:microsoft.com/office/officeart/2008/layout/SquareAccentList"/>
    <dgm:cxn modelId="{C1D247DB-846F-4AF0-A097-6C24516B2FF6}" type="presParOf" srcId="{7AE3F0BE-703A-4D49-A726-753500E7A6F2}" destId="{A2FE514C-4A97-445A-89BF-890B4CFA4A28}" srcOrd="0" destOrd="0" presId="urn:microsoft.com/office/officeart/2008/layout/SquareAccentList"/>
    <dgm:cxn modelId="{5AF797F7-D492-4C02-8A17-27F5859BCB86}" type="presParOf" srcId="{7AE3F0BE-703A-4D49-A726-753500E7A6F2}" destId="{0F16B17F-8F55-447C-974C-25F90360B4DE}" srcOrd="1" destOrd="0" presId="urn:microsoft.com/office/officeart/2008/layout/SquareAccentList"/>
    <dgm:cxn modelId="{6CEC3B6D-F1EA-4257-99D5-BE2AE9EBB154}" type="presParOf" srcId="{633A65C4-501D-423C-9385-683BEC9F44B8}" destId="{164DA5B7-84EF-4006-BE66-28C73F47AA07}" srcOrd="2" destOrd="0" presId="urn:microsoft.com/office/officeart/2008/layout/SquareAccentList"/>
    <dgm:cxn modelId="{C753B723-F645-43A1-8FBE-21A2939E97D8}" type="presParOf" srcId="{164DA5B7-84EF-4006-BE66-28C73F47AA07}" destId="{372F20E4-682B-48F1-915A-9A9FCA8E898C}" srcOrd="0" destOrd="0" presId="urn:microsoft.com/office/officeart/2008/layout/SquareAccentList"/>
    <dgm:cxn modelId="{6D2E2955-2349-4C8B-BCC8-581A185B7DF3}" type="presParOf" srcId="{164DA5B7-84EF-4006-BE66-28C73F47AA07}" destId="{ED824441-66AF-4D03-9E1A-1235C49EA514}" srcOrd="1" destOrd="0" presId="urn:microsoft.com/office/officeart/2008/layout/SquareAccentList"/>
    <dgm:cxn modelId="{68CE74E6-38A6-4D59-A902-F20D54EBA127}" type="presParOf" srcId="{633A65C4-501D-423C-9385-683BEC9F44B8}" destId="{BBE0D6A4-6642-488B-81C6-E0DB36BC7579}" srcOrd="3" destOrd="0" presId="urn:microsoft.com/office/officeart/2008/layout/SquareAccentList"/>
    <dgm:cxn modelId="{1AA463E6-3369-4789-BD11-12C81D57D491}" type="presParOf" srcId="{BBE0D6A4-6642-488B-81C6-E0DB36BC7579}" destId="{01E920F5-CDC5-44F2-923E-01B84925766B}" srcOrd="0" destOrd="0" presId="urn:microsoft.com/office/officeart/2008/layout/SquareAccentList"/>
    <dgm:cxn modelId="{54367D45-80A6-4187-B4D7-038327EE3C35}" type="presParOf" srcId="{BBE0D6A4-6642-488B-81C6-E0DB36BC7579}" destId="{BA52FCB3-7FD4-4676-8161-B6335161CFCD}" srcOrd="1" destOrd="0" presId="urn:microsoft.com/office/officeart/2008/layout/SquareAccentList"/>
    <dgm:cxn modelId="{060ECD6D-67AF-4752-8EA7-F073CBB7DB47}" type="presParOf" srcId="{633A65C4-501D-423C-9385-683BEC9F44B8}" destId="{BAF515E5-7526-41F1-9B11-79D7C39C4324}" srcOrd="4" destOrd="0" presId="urn:microsoft.com/office/officeart/2008/layout/SquareAccentList"/>
    <dgm:cxn modelId="{3609AC01-EF3D-46C1-8A68-73754EC78E73}" type="presParOf" srcId="{BAF515E5-7526-41F1-9B11-79D7C39C4324}" destId="{30CA197B-5017-4363-A3A9-5AC1AFD34BA1}" srcOrd="0" destOrd="0" presId="urn:microsoft.com/office/officeart/2008/layout/SquareAccentList"/>
    <dgm:cxn modelId="{CD814DB7-FD92-4DEC-A56D-E83E6E38E8FA}" type="presParOf" srcId="{BAF515E5-7526-41F1-9B11-79D7C39C4324}" destId="{F09FBD3E-3F45-4891-9D55-C30E3405F297}" srcOrd="1" destOrd="0" presId="urn:microsoft.com/office/officeart/2008/layout/SquareAccentList"/>
    <dgm:cxn modelId="{5C0A0FFA-F5B7-4C55-898A-05DE742DEC21}" type="presParOf" srcId="{633A65C4-501D-423C-9385-683BEC9F44B8}" destId="{0948D943-D6F4-4C02-9575-99774E7C5F85}" srcOrd="5" destOrd="0" presId="urn:microsoft.com/office/officeart/2008/layout/SquareAccentList"/>
    <dgm:cxn modelId="{E9296DA4-3C1C-44C9-B8F6-25DCF1F81938}" type="presParOf" srcId="{0948D943-D6F4-4C02-9575-99774E7C5F85}" destId="{F29FBBD1-B9D0-4981-BA1A-6530F73F7330}" srcOrd="0" destOrd="0" presId="urn:microsoft.com/office/officeart/2008/layout/SquareAccentList"/>
    <dgm:cxn modelId="{DF61E006-566E-49D2-84AB-A0210E960A2C}" type="presParOf" srcId="{0948D943-D6F4-4C02-9575-99774E7C5F85}" destId="{B5423EAC-CF9C-4BB8-A07E-D889CDD9F59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B8C6F-B573-4F7F-AFBE-048B64AB33C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DA39DC-48E3-494D-948A-0F530011867B}">
      <dgm:prSet phldrT="[Texto]" custT="1"/>
      <dgm:spPr/>
      <dgm:t>
        <a:bodyPr/>
        <a:lstStyle/>
        <a:p>
          <a:r>
            <a:rPr lang="es-ES" sz="2800" dirty="0" smtClean="0"/>
            <a:t>Modelo Pedagógico SECAP</a:t>
          </a:r>
        </a:p>
        <a:p>
          <a:r>
            <a:rPr lang="es-ES" sz="2400" dirty="0" smtClean="0"/>
            <a:t>posibilita:</a:t>
          </a:r>
          <a:endParaRPr lang="es-ES" sz="2400" dirty="0"/>
        </a:p>
      </dgm:t>
    </dgm:pt>
    <dgm:pt modelId="{50062338-A9C9-4963-9DE1-1C4A1E055FC6}" type="parTrans" cxnId="{1B1D9CAB-A0EA-480F-8379-F163AFC61CF0}">
      <dgm:prSet/>
      <dgm:spPr/>
      <dgm:t>
        <a:bodyPr/>
        <a:lstStyle/>
        <a:p>
          <a:endParaRPr lang="es-ES"/>
        </a:p>
      </dgm:t>
    </dgm:pt>
    <dgm:pt modelId="{FA27616E-B59E-4659-A294-9FC8E9FC4E5D}" type="sibTrans" cxnId="{1B1D9CAB-A0EA-480F-8379-F163AFC61CF0}">
      <dgm:prSet/>
      <dgm:spPr/>
      <dgm:t>
        <a:bodyPr/>
        <a:lstStyle/>
        <a:p>
          <a:endParaRPr lang="es-ES"/>
        </a:p>
      </dgm:t>
    </dgm:pt>
    <dgm:pt modelId="{07DCAE73-2ACA-42BA-8EB5-27953C3E3F87}">
      <dgm:prSet phldrT="[Texto]"/>
      <dgm:spPr/>
      <dgm:t>
        <a:bodyPr/>
        <a:lstStyle/>
        <a:p>
          <a:r>
            <a:rPr lang="es-ES" dirty="0" smtClean="0"/>
            <a:t>La adopción de una forma o manera de desarrollar el proceso de enseñanza-aprendizaje en la capacitación y formación laboral. </a:t>
          </a:r>
          <a:endParaRPr lang="es-ES" dirty="0"/>
        </a:p>
      </dgm:t>
    </dgm:pt>
    <dgm:pt modelId="{46D565CE-A930-4742-9F45-2895156D689B}" type="parTrans" cxnId="{12375DD3-5CE7-4F62-AEE7-83A0ED158107}">
      <dgm:prSet/>
      <dgm:spPr/>
      <dgm:t>
        <a:bodyPr/>
        <a:lstStyle/>
        <a:p>
          <a:endParaRPr lang="es-ES"/>
        </a:p>
      </dgm:t>
    </dgm:pt>
    <dgm:pt modelId="{6C795FA9-F45A-4966-AFC8-76AD999B6920}" type="sibTrans" cxnId="{12375DD3-5CE7-4F62-AEE7-83A0ED158107}">
      <dgm:prSet/>
      <dgm:spPr/>
      <dgm:t>
        <a:bodyPr/>
        <a:lstStyle/>
        <a:p>
          <a:endParaRPr lang="es-ES"/>
        </a:p>
      </dgm:t>
    </dgm:pt>
    <dgm:pt modelId="{7A654A57-4DF0-433F-AAB5-7D6E57D78CA9}">
      <dgm:prSet phldrT="[Texto]"/>
      <dgm:spPr/>
      <dgm:t>
        <a:bodyPr/>
        <a:lstStyle/>
        <a:p>
          <a:r>
            <a:rPr lang="es-ES" dirty="0" smtClean="0"/>
            <a:t>Igualar el desfase entre las concepciones y prácticas formativas frente a las necesidades laborales de los contextos productivo,  social y público. </a:t>
          </a:r>
          <a:endParaRPr lang="es-ES" dirty="0"/>
        </a:p>
      </dgm:t>
    </dgm:pt>
    <dgm:pt modelId="{252082E9-DAB8-4476-9AF0-E0F611692B25}" type="parTrans" cxnId="{42E11890-4337-48D1-8595-2702BABD718D}">
      <dgm:prSet/>
      <dgm:spPr/>
      <dgm:t>
        <a:bodyPr/>
        <a:lstStyle/>
        <a:p>
          <a:endParaRPr lang="es-ES"/>
        </a:p>
      </dgm:t>
    </dgm:pt>
    <dgm:pt modelId="{338D4189-BD4B-4ED8-9D4E-B480BE0538CA}" type="sibTrans" cxnId="{42E11890-4337-48D1-8595-2702BABD718D}">
      <dgm:prSet/>
      <dgm:spPr/>
      <dgm:t>
        <a:bodyPr/>
        <a:lstStyle/>
        <a:p>
          <a:endParaRPr lang="es-ES"/>
        </a:p>
      </dgm:t>
    </dgm:pt>
    <dgm:pt modelId="{0F6209DC-226B-4671-8B6C-611E4A935B72}">
      <dgm:prSet phldrT="[Texto]"/>
      <dgm:spPr/>
      <dgm:t>
        <a:bodyPr/>
        <a:lstStyle/>
        <a:p>
          <a:r>
            <a:rPr lang="es-ES" dirty="0" smtClean="0"/>
            <a:t>Fortalecer  la calidad de los procesos de capacitación y formación laboral, con enfoque de competencias. </a:t>
          </a:r>
          <a:endParaRPr lang="es-ES" dirty="0"/>
        </a:p>
      </dgm:t>
    </dgm:pt>
    <dgm:pt modelId="{51EA6B5F-565E-4CBE-BADC-52FD2AC6046E}" type="parTrans" cxnId="{580FE668-A5D7-4BB9-845C-42E3AB4514A3}">
      <dgm:prSet/>
      <dgm:spPr/>
      <dgm:t>
        <a:bodyPr/>
        <a:lstStyle/>
        <a:p>
          <a:endParaRPr lang="es-ES"/>
        </a:p>
      </dgm:t>
    </dgm:pt>
    <dgm:pt modelId="{EE00A9FB-1E84-4D53-8CE2-6E2FA8D394D8}" type="sibTrans" cxnId="{580FE668-A5D7-4BB9-845C-42E3AB4514A3}">
      <dgm:prSet/>
      <dgm:spPr/>
      <dgm:t>
        <a:bodyPr/>
        <a:lstStyle/>
        <a:p>
          <a:endParaRPr lang="es-ES"/>
        </a:p>
      </dgm:t>
    </dgm:pt>
    <dgm:pt modelId="{7F6E4EAB-0FFA-4852-B7A9-6CEEE54B5F95}">
      <dgm:prSet phldrT="[Texto]"/>
      <dgm:spPr/>
      <dgm:t>
        <a:bodyPr/>
        <a:lstStyle/>
        <a:p>
          <a:r>
            <a:rPr lang="es-ES" dirty="0" smtClean="0"/>
            <a:t>Brindar claridad de los conceptos fundamentales y las estrategias metodológicas en materia pedagógica y didáctica. </a:t>
          </a:r>
          <a:endParaRPr lang="es-ES" dirty="0"/>
        </a:p>
      </dgm:t>
    </dgm:pt>
    <dgm:pt modelId="{3AD0FC83-46AF-47EC-A21D-E49CE5E242EE}" type="parTrans" cxnId="{EEEAD402-03FE-40F8-A8D2-A88F2A7AB445}">
      <dgm:prSet/>
      <dgm:spPr/>
      <dgm:t>
        <a:bodyPr/>
        <a:lstStyle/>
        <a:p>
          <a:endParaRPr lang="es-ES"/>
        </a:p>
      </dgm:t>
    </dgm:pt>
    <dgm:pt modelId="{6F5D9D5E-EEA4-41D1-A772-8A676D5DD442}" type="sibTrans" cxnId="{EEEAD402-03FE-40F8-A8D2-A88F2A7AB445}">
      <dgm:prSet/>
      <dgm:spPr/>
      <dgm:t>
        <a:bodyPr/>
        <a:lstStyle/>
        <a:p>
          <a:endParaRPr lang="es-ES"/>
        </a:p>
      </dgm:t>
    </dgm:pt>
    <dgm:pt modelId="{4735CC6D-FBB3-444E-B768-0A2BC513B235}" type="pres">
      <dgm:prSet presAssocID="{F5CB8C6F-B573-4F7F-AFBE-048B64AB33C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CF3495-42DA-49E3-A542-A6D6147074A6}" type="pres">
      <dgm:prSet presAssocID="{66DA39DC-48E3-494D-948A-0F530011867B}" presName="roof" presStyleLbl="dkBgShp" presStyleIdx="0" presStyleCnt="2"/>
      <dgm:spPr/>
      <dgm:t>
        <a:bodyPr/>
        <a:lstStyle/>
        <a:p>
          <a:endParaRPr lang="es-ES"/>
        </a:p>
      </dgm:t>
    </dgm:pt>
    <dgm:pt modelId="{86FD64C0-3B45-4C01-BFCB-F394C2FB1595}" type="pres">
      <dgm:prSet presAssocID="{66DA39DC-48E3-494D-948A-0F530011867B}" presName="pillars" presStyleCnt="0"/>
      <dgm:spPr/>
    </dgm:pt>
    <dgm:pt modelId="{B95944C7-5EE8-460E-AB62-05B77CDA8668}" type="pres">
      <dgm:prSet presAssocID="{66DA39DC-48E3-494D-948A-0F530011867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2A021-FCC1-4006-82EB-F09098E7B5DE}" type="pres">
      <dgm:prSet presAssocID="{7A654A57-4DF0-433F-AAB5-7D6E57D78CA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63633A-93B4-4372-B72D-86B7BCC7A792}" type="pres">
      <dgm:prSet presAssocID="{0F6209DC-226B-4671-8B6C-611E4A935B7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38E7F-D634-43F2-856B-786580D29FE4}" type="pres">
      <dgm:prSet presAssocID="{7F6E4EAB-0FFA-4852-B7A9-6CEEE54B5F9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1EB662-5A88-4451-BF1F-47BB87B42F52}" type="pres">
      <dgm:prSet presAssocID="{66DA39DC-48E3-494D-948A-0F530011867B}" presName="base" presStyleLbl="dkBgShp" presStyleIdx="1" presStyleCnt="2"/>
      <dgm:spPr/>
    </dgm:pt>
  </dgm:ptLst>
  <dgm:cxnLst>
    <dgm:cxn modelId="{12375DD3-5CE7-4F62-AEE7-83A0ED158107}" srcId="{66DA39DC-48E3-494D-948A-0F530011867B}" destId="{07DCAE73-2ACA-42BA-8EB5-27953C3E3F87}" srcOrd="0" destOrd="0" parTransId="{46D565CE-A930-4742-9F45-2895156D689B}" sibTransId="{6C795FA9-F45A-4966-AFC8-76AD999B6920}"/>
    <dgm:cxn modelId="{A573E06E-B530-4C95-B625-BDB1EC3AC0A7}" type="presOf" srcId="{0F6209DC-226B-4671-8B6C-611E4A935B72}" destId="{3663633A-93B4-4372-B72D-86B7BCC7A792}" srcOrd="0" destOrd="0" presId="urn:microsoft.com/office/officeart/2005/8/layout/hList3"/>
    <dgm:cxn modelId="{E7B28D15-B6C9-40EE-B9BA-575758870C50}" type="presOf" srcId="{66DA39DC-48E3-494D-948A-0F530011867B}" destId="{DCCF3495-42DA-49E3-A542-A6D6147074A6}" srcOrd="0" destOrd="0" presId="urn:microsoft.com/office/officeart/2005/8/layout/hList3"/>
    <dgm:cxn modelId="{5DE7D840-CEC3-4794-8BB3-22205231D602}" type="presOf" srcId="{7A654A57-4DF0-433F-AAB5-7D6E57D78CA9}" destId="{56F2A021-FCC1-4006-82EB-F09098E7B5DE}" srcOrd="0" destOrd="0" presId="urn:microsoft.com/office/officeart/2005/8/layout/hList3"/>
    <dgm:cxn modelId="{42E11890-4337-48D1-8595-2702BABD718D}" srcId="{66DA39DC-48E3-494D-948A-0F530011867B}" destId="{7A654A57-4DF0-433F-AAB5-7D6E57D78CA9}" srcOrd="1" destOrd="0" parTransId="{252082E9-DAB8-4476-9AF0-E0F611692B25}" sibTransId="{338D4189-BD4B-4ED8-9D4E-B480BE0538CA}"/>
    <dgm:cxn modelId="{EEEAD402-03FE-40F8-A8D2-A88F2A7AB445}" srcId="{66DA39DC-48E3-494D-948A-0F530011867B}" destId="{7F6E4EAB-0FFA-4852-B7A9-6CEEE54B5F95}" srcOrd="3" destOrd="0" parTransId="{3AD0FC83-46AF-47EC-A21D-E49CE5E242EE}" sibTransId="{6F5D9D5E-EEA4-41D1-A772-8A676D5DD442}"/>
    <dgm:cxn modelId="{580FE668-A5D7-4BB9-845C-42E3AB4514A3}" srcId="{66DA39DC-48E3-494D-948A-0F530011867B}" destId="{0F6209DC-226B-4671-8B6C-611E4A935B72}" srcOrd="2" destOrd="0" parTransId="{51EA6B5F-565E-4CBE-BADC-52FD2AC6046E}" sibTransId="{EE00A9FB-1E84-4D53-8CE2-6E2FA8D394D8}"/>
    <dgm:cxn modelId="{4FCE2123-1BEF-4DB6-B36A-FB01DB86AA45}" type="presOf" srcId="{F5CB8C6F-B573-4F7F-AFBE-048B64AB33C5}" destId="{4735CC6D-FBB3-444E-B768-0A2BC513B235}" srcOrd="0" destOrd="0" presId="urn:microsoft.com/office/officeart/2005/8/layout/hList3"/>
    <dgm:cxn modelId="{CA1BE5A0-3321-426A-89A2-B9DB4B86B346}" type="presOf" srcId="{7F6E4EAB-0FFA-4852-B7A9-6CEEE54B5F95}" destId="{8BF38E7F-D634-43F2-856B-786580D29FE4}" srcOrd="0" destOrd="0" presId="urn:microsoft.com/office/officeart/2005/8/layout/hList3"/>
    <dgm:cxn modelId="{1B1D9CAB-A0EA-480F-8379-F163AFC61CF0}" srcId="{F5CB8C6F-B573-4F7F-AFBE-048B64AB33C5}" destId="{66DA39DC-48E3-494D-948A-0F530011867B}" srcOrd="0" destOrd="0" parTransId="{50062338-A9C9-4963-9DE1-1C4A1E055FC6}" sibTransId="{FA27616E-B59E-4659-A294-9FC8E9FC4E5D}"/>
    <dgm:cxn modelId="{A7067DB1-ED20-420D-BEC6-64FA65CCBD75}" type="presOf" srcId="{07DCAE73-2ACA-42BA-8EB5-27953C3E3F87}" destId="{B95944C7-5EE8-460E-AB62-05B77CDA8668}" srcOrd="0" destOrd="0" presId="urn:microsoft.com/office/officeart/2005/8/layout/hList3"/>
    <dgm:cxn modelId="{3ADEF83D-EAD0-4D2A-9616-B93B3931962F}" type="presParOf" srcId="{4735CC6D-FBB3-444E-B768-0A2BC513B235}" destId="{DCCF3495-42DA-49E3-A542-A6D6147074A6}" srcOrd="0" destOrd="0" presId="urn:microsoft.com/office/officeart/2005/8/layout/hList3"/>
    <dgm:cxn modelId="{2CF70E37-5786-4F37-A119-415FF7F3878C}" type="presParOf" srcId="{4735CC6D-FBB3-444E-B768-0A2BC513B235}" destId="{86FD64C0-3B45-4C01-BFCB-F394C2FB1595}" srcOrd="1" destOrd="0" presId="urn:microsoft.com/office/officeart/2005/8/layout/hList3"/>
    <dgm:cxn modelId="{ECA52BBC-2C0B-4F99-BA44-0963348D0741}" type="presParOf" srcId="{86FD64C0-3B45-4C01-BFCB-F394C2FB1595}" destId="{B95944C7-5EE8-460E-AB62-05B77CDA8668}" srcOrd="0" destOrd="0" presId="urn:microsoft.com/office/officeart/2005/8/layout/hList3"/>
    <dgm:cxn modelId="{9D9C3692-9D8D-4AA1-9A2D-70CEE4669A99}" type="presParOf" srcId="{86FD64C0-3B45-4C01-BFCB-F394C2FB1595}" destId="{56F2A021-FCC1-4006-82EB-F09098E7B5DE}" srcOrd="1" destOrd="0" presId="urn:microsoft.com/office/officeart/2005/8/layout/hList3"/>
    <dgm:cxn modelId="{421351A6-EA1A-4494-94F3-6D720849B94C}" type="presParOf" srcId="{86FD64C0-3B45-4C01-BFCB-F394C2FB1595}" destId="{3663633A-93B4-4372-B72D-86B7BCC7A792}" srcOrd="2" destOrd="0" presId="urn:microsoft.com/office/officeart/2005/8/layout/hList3"/>
    <dgm:cxn modelId="{6BB458FA-F89D-4A21-9F0C-5DD47755B583}" type="presParOf" srcId="{86FD64C0-3B45-4C01-BFCB-F394C2FB1595}" destId="{8BF38E7F-D634-43F2-856B-786580D29FE4}" srcOrd="3" destOrd="0" presId="urn:microsoft.com/office/officeart/2005/8/layout/hList3"/>
    <dgm:cxn modelId="{FDDC3217-2BAD-4A80-856E-ABBEEBB454FD}" type="presParOf" srcId="{4735CC6D-FBB3-444E-B768-0A2BC513B235}" destId="{0D1EB662-5A88-4451-BF1F-47BB87B42F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6BA2B-C3BF-4C13-B474-32ABE6CB25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7D00EC-0986-474B-99CC-00A72DA72C81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1">
                  <a:lumMod val="75000"/>
                </a:schemeClr>
              </a:solidFill>
            </a:rPr>
            <a:t>Modelo Pedagógico SECAP</a:t>
          </a:r>
          <a:endParaRPr lang="es-ES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9D2BC068-1E77-40E6-A2C4-B189232F83BE}" type="parTrans" cxnId="{522A0CC5-7F87-47BA-B620-E90BB9C835E4}">
      <dgm:prSet/>
      <dgm:spPr/>
      <dgm:t>
        <a:bodyPr/>
        <a:lstStyle/>
        <a:p>
          <a:endParaRPr lang="es-ES"/>
        </a:p>
      </dgm:t>
    </dgm:pt>
    <dgm:pt modelId="{F4229B4C-D1A0-4CC4-90A0-4840E1309BB3}" type="sibTrans" cxnId="{522A0CC5-7F87-47BA-B620-E90BB9C835E4}">
      <dgm:prSet/>
      <dgm:spPr/>
      <dgm:t>
        <a:bodyPr/>
        <a:lstStyle/>
        <a:p>
          <a:endParaRPr lang="es-ES"/>
        </a:p>
      </dgm:t>
    </dgm:pt>
    <dgm:pt modelId="{1DACA950-8774-4E17-9C05-38B4E8FBE1A4}">
      <dgm:prSet phldrT="[Texto]" custT="1"/>
      <dgm:spPr/>
      <dgm:t>
        <a:bodyPr/>
        <a:lstStyle/>
        <a:p>
          <a:pPr algn="just"/>
          <a:r>
            <a:rPr lang="es-ES" sz="2800" dirty="0" smtClean="0">
              <a:solidFill>
                <a:schemeClr val="accent1">
                  <a:lumMod val="75000"/>
                </a:schemeClr>
              </a:solidFill>
            </a:rPr>
            <a:t>1.- Establecer una estructura conceptual y metodológica de carácter integral, integrado e integrador de todos los elementos del proceso de enseñanza – aprendizaje. </a:t>
          </a:r>
          <a:endParaRPr lang="es-ES" sz="2800" dirty="0">
            <a:solidFill>
              <a:schemeClr val="accent1">
                <a:lumMod val="75000"/>
              </a:schemeClr>
            </a:solidFill>
          </a:endParaRPr>
        </a:p>
      </dgm:t>
    </dgm:pt>
    <dgm:pt modelId="{455CBBA6-5B4A-4034-9DF4-E97BC85E6D67}" type="parTrans" cxnId="{D1F317E9-BB2C-4687-AB3C-6D49A87015AC}">
      <dgm:prSet/>
      <dgm:spPr/>
      <dgm:t>
        <a:bodyPr/>
        <a:lstStyle/>
        <a:p>
          <a:endParaRPr lang="es-ES"/>
        </a:p>
      </dgm:t>
    </dgm:pt>
    <dgm:pt modelId="{6BA6ECA0-6BB9-49D9-911E-14BF1FAFD59A}" type="sibTrans" cxnId="{D1F317E9-BB2C-4687-AB3C-6D49A87015AC}">
      <dgm:prSet/>
      <dgm:spPr/>
      <dgm:t>
        <a:bodyPr/>
        <a:lstStyle/>
        <a:p>
          <a:endParaRPr lang="es-ES"/>
        </a:p>
      </dgm:t>
    </dgm:pt>
    <dgm:pt modelId="{43238917-BB0A-4F01-8EAA-4A40A6AC843D}">
      <dgm:prSet phldrT="[Texto]" custT="1"/>
      <dgm:spPr/>
      <dgm:t>
        <a:bodyPr/>
        <a:lstStyle/>
        <a:p>
          <a:pPr algn="just"/>
          <a:r>
            <a:rPr lang="es-ES" sz="2800" dirty="0" smtClean="0">
              <a:solidFill>
                <a:schemeClr val="accent1">
                  <a:lumMod val="75000"/>
                </a:schemeClr>
              </a:solidFill>
            </a:rPr>
            <a:t>2.- Incrementar los niveles de pertinencia, efectividad, calidad y coherencia de los procesos de capacitación y formación laboral, desarrollados por el SECAP.  </a:t>
          </a:r>
          <a:endParaRPr lang="es-ES" sz="2800" dirty="0">
            <a:solidFill>
              <a:schemeClr val="accent1">
                <a:lumMod val="75000"/>
              </a:schemeClr>
            </a:solidFill>
          </a:endParaRPr>
        </a:p>
      </dgm:t>
    </dgm:pt>
    <dgm:pt modelId="{69AC4019-8763-4387-BBAA-A1B93BFAF98F}" type="parTrans" cxnId="{3E749764-E6B7-430E-8CED-55D6908E52B0}">
      <dgm:prSet/>
      <dgm:spPr/>
      <dgm:t>
        <a:bodyPr/>
        <a:lstStyle/>
        <a:p>
          <a:endParaRPr lang="es-ES"/>
        </a:p>
      </dgm:t>
    </dgm:pt>
    <dgm:pt modelId="{645657AD-5D34-41FB-9C24-D7D862CAE823}" type="sibTrans" cxnId="{3E749764-E6B7-430E-8CED-55D6908E52B0}">
      <dgm:prSet/>
      <dgm:spPr/>
      <dgm:t>
        <a:bodyPr/>
        <a:lstStyle/>
        <a:p>
          <a:endParaRPr lang="es-ES"/>
        </a:p>
      </dgm:t>
    </dgm:pt>
    <dgm:pt modelId="{C1072F81-A275-468A-B01A-B5E182574F31}" type="pres">
      <dgm:prSet presAssocID="{97F6BA2B-C3BF-4C13-B474-32ABE6CB25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39E0091-8FD2-4590-A280-6549F8BB9046}" type="pres">
      <dgm:prSet presAssocID="{A27D00EC-0986-474B-99CC-00A72DA72C81}" presName="thickLine" presStyleLbl="alignNode1" presStyleIdx="0" presStyleCnt="1"/>
      <dgm:spPr/>
    </dgm:pt>
    <dgm:pt modelId="{1FD0E643-C444-435B-99D0-029F798C442C}" type="pres">
      <dgm:prSet presAssocID="{A27D00EC-0986-474B-99CC-00A72DA72C81}" presName="horz1" presStyleCnt="0"/>
      <dgm:spPr/>
    </dgm:pt>
    <dgm:pt modelId="{441ACB37-FD9A-4AA9-9DD0-640FA4193CC1}" type="pres">
      <dgm:prSet presAssocID="{A27D00EC-0986-474B-99CC-00A72DA72C81}" presName="tx1" presStyleLbl="revTx" presStyleIdx="0" presStyleCnt="3"/>
      <dgm:spPr/>
      <dgm:t>
        <a:bodyPr/>
        <a:lstStyle/>
        <a:p>
          <a:endParaRPr lang="es-ES"/>
        </a:p>
      </dgm:t>
    </dgm:pt>
    <dgm:pt modelId="{2C2AC920-99BB-41DB-BE66-52B4F3E78EE2}" type="pres">
      <dgm:prSet presAssocID="{A27D00EC-0986-474B-99CC-00A72DA72C81}" presName="vert1" presStyleCnt="0"/>
      <dgm:spPr/>
    </dgm:pt>
    <dgm:pt modelId="{D303627B-4127-405E-8347-706792E6862D}" type="pres">
      <dgm:prSet presAssocID="{1DACA950-8774-4E17-9C05-38B4E8FBE1A4}" presName="vertSpace2a" presStyleCnt="0"/>
      <dgm:spPr/>
    </dgm:pt>
    <dgm:pt modelId="{45E0023D-7C74-45CC-8FD1-2C65C4561827}" type="pres">
      <dgm:prSet presAssocID="{1DACA950-8774-4E17-9C05-38B4E8FBE1A4}" presName="horz2" presStyleCnt="0"/>
      <dgm:spPr/>
    </dgm:pt>
    <dgm:pt modelId="{CF26A1FC-7070-4DA3-BBF9-3F614A3C954F}" type="pres">
      <dgm:prSet presAssocID="{1DACA950-8774-4E17-9C05-38B4E8FBE1A4}" presName="horzSpace2" presStyleCnt="0"/>
      <dgm:spPr/>
    </dgm:pt>
    <dgm:pt modelId="{DF7F66AB-7282-4F5C-ACFA-36AB6F6D756C}" type="pres">
      <dgm:prSet presAssocID="{1DACA950-8774-4E17-9C05-38B4E8FBE1A4}" presName="tx2" presStyleLbl="revTx" presStyleIdx="1" presStyleCnt="3"/>
      <dgm:spPr/>
      <dgm:t>
        <a:bodyPr/>
        <a:lstStyle/>
        <a:p>
          <a:endParaRPr lang="es-ES"/>
        </a:p>
      </dgm:t>
    </dgm:pt>
    <dgm:pt modelId="{7B740191-E8BC-4908-96FF-13E68F5D998E}" type="pres">
      <dgm:prSet presAssocID="{1DACA950-8774-4E17-9C05-38B4E8FBE1A4}" presName="vert2" presStyleCnt="0"/>
      <dgm:spPr/>
    </dgm:pt>
    <dgm:pt modelId="{A6720071-7243-41EF-8583-11C4A573DFD6}" type="pres">
      <dgm:prSet presAssocID="{1DACA950-8774-4E17-9C05-38B4E8FBE1A4}" presName="thinLine2b" presStyleLbl="callout" presStyleIdx="0" presStyleCnt="2"/>
      <dgm:spPr/>
    </dgm:pt>
    <dgm:pt modelId="{A20014A5-F631-4098-983B-645E58B12336}" type="pres">
      <dgm:prSet presAssocID="{1DACA950-8774-4E17-9C05-38B4E8FBE1A4}" presName="vertSpace2b" presStyleCnt="0"/>
      <dgm:spPr/>
    </dgm:pt>
    <dgm:pt modelId="{94A19552-338F-440E-A3A6-F47C1F867F6A}" type="pres">
      <dgm:prSet presAssocID="{43238917-BB0A-4F01-8EAA-4A40A6AC843D}" presName="horz2" presStyleCnt="0"/>
      <dgm:spPr/>
    </dgm:pt>
    <dgm:pt modelId="{79C05841-69E8-4792-A549-CACAEFB3A4B4}" type="pres">
      <dgm:prSet presAssocID="{43238917-BB0A-4F01-8EAA-4A40A6AC843D}" presName="horzSpace2" presStyleCnt="0"/>
      <dgm:spPr/>
    </dgm:pt>
    <dgm:pt modelId="{6F677726-5D4D-42DD-AE05-C9F2E23D2488}" type="pres">
      <dgm:prSet presAssocID="{43238917-BB0A-4F01-8EAA-4A40A6AC843D}" presName="tx2" presStyleLbl="revTx" presStyleIdx="2" presStyleCnt="3"/>
      <dgm:spPr/>
      <dgm:t>
        <a:bodyPr/>
        <a:lstStyle/>
        <a:p>
          <a:endParaRPr lang="es-ES"/>
        </a:p>
      </dgm:t>
    </dgm:pt>
    <dgm:pt modelId="{D37C6A84-D4B7-46E4-B4FC-E48A568A7E6D}" type="pres">
      <dgm:prSet presAssocID="{43238917-BB0A-4F01-8EAA-4A40A6AC843D}" presName="vert2" presStyleCnt="0"/>
      <dgm:spPr/>
    </dgm:pt>
    <dgm:pt modelId="{8AE53F29-A7D4-4BFA-A8F3-42A374A0CADF}" type="pres">
      <dgm:prSet presAssocID="{43238917-BB0A-4F01-8EAA-4A40A6AC843D}" presName="thinLine2b" presStyleLbl="callout" presStyleIdx="1" presStyleCnt="2"/>
      <dgm:spPr/>
    </dgm:pt>
    <dgm:pt modelId="{3BFA088F-91BD-46BE-BC29-AEC7CD17693E}" type="pres">
      <dgm:prSet presAssocID="{43238917-BB0A-4F01-8EAA-4A40A6AC843D}" presName="vertSpace2b" presStyleCnt="0"/>
      <dgm:spPr/>
    </dgm:pt>
  </dgm:ptLst>
  <dgm:cxnLst>
    <dgm:cxn modelId="{1A140BEC-073B-43DC-A708-B2CC6B656CC6}" type="presOf" srcId="{97F6BA2B-C3BF-4C13-B474-32ABE6CB25D1}" destId="{C1072F81-A275-468A-B01A-B5E182574F31}" srcOrd="0" destOrd="0" presId="urn:microsoft.com/office/officeart/2008/layout/LinedList"/>
    <dgm:cxn modelId="{BF38290B-B878-4B38-A7F9-B22E00ED13A2}" type="presOf" srcId="{43238917-BB0A-4F01-8EAA-4A40A6AC843D}" destId="{6F677726-5D4D-42DD-AE05-C9F2E23D2488}" srcOrd="0" destOrd="0" presId="urn:microsoft.com/office/officeart/2008/layout/LinedList"/>
    <dgm:cxn modelId="{D1F317E9-BB2C-4687-AB3C-6D49A87015AC}" srcId="{A27D00EC-0986-474B-99CC-00A72DA72C81}" destId="{1DACA950-8774-4E17-9C05-38B4E8FBE1A4}" srcOrd="0" destOrd="0" parTransId="{455CBBA6-5B4A-4034-9DF4-E97BC85E6D67}" sibTransId="{6BA6ECA0-6BB9-49D9-911E-14BF1FAFD59A}"/>
    <dgm:cxn modelId="{EDBE3836-E8A0-4666-8703-1DD77DE930A3}" type="presOf" srcId="{A27D00EC-0986-474B-99CC-00A72DA72C81}" destId="{441ACB37-FD9A-4AA9-9DD0-640FA4193CC1}" srcOrd="0" destOrd="0" presId="urn:microsoft.com/office/officeart/2008/layout/LinedList"/>
    <dgm:cxn modelId="{4BAC550A-36A6-44E9-A119-E4B06C0A7555}" type="presOf" srcId="{1DACA950-8774-4E17-9C05-38B4E8FBE1A4}" destId="{DF7F66AB-7282-4F5C-ACFA-36AB6F6D756C}" srcOrd="0" destOrd="0" presId="urn:microsoft.com/office/officeart/2008/layout/LinedList"/>
    <dgm:cxn modelId="{3E749764-E6B7-430E-8CED-55D6908E52B0}" srcId="{A27D00EC-0986-474B-99CC-00A72DA72C81}" destId="{43238917-BB0A-4F01-8EAA-4A40A6AC843D}" srcOrd="1" destOrd="0" parTransId="{69AC4019-8763-4387-BBAA-A1B93BFAF98F}" sibTransId="{645657AD-5D34-41FB-9C24-D7D862CAE823}"/>
    <dgm:cxn modelId="{522A0CC5-7F87-47BA-B620-E90BB9C835E4}" srcId="{97F6BA2B-C3BF-4C13-B474-32ABE6CB25D1}" destId="{A27D00EC-0986-474B-99CC-00A72DA72C81}" srcOrd="0" destOrd="0" parTransId="{9D2BC068-1E77-40E6-A2C4-B189232F83BE}" sibTransId="{F4229B4C-D1A0-4CC4-90A0-4840E1309BB3}"/>
    <dgm:cxn modelId="{687AC434-145A-40A1-BC99-589E10BA9FFF}" type="presParOf" srcId="{C1072F81-A275-468A-B01A-B5E182574F31}" destId="{239E0091-8FD2-4590-A280-6549F8BB9046}" srcOrd="0" destOrd="0" presId="urn:microsoft.com/office/officeart/2008/layout/LinedList"/>
    <dgm:cxn modelId="{D8552A17-EB70-4848-85FA-3E81AD0464AB}" type="presParOf" srcId="{C1072F81-A275-468A-B01A-B5E182574F31}" destId="{1FD0E643-C444-435B-99D0-029F798C442C}" srcOrd="1" destOrd="0" presId="urn:microsoft.com/office/officeart/2008/layout/LinedList"/>
    <dgm:cxn modelId="{2B3BCF91-324C-410C-BFA2-2911592D4A9D}" type="presParOf" srcId="{1FD0E643-C444-435B-99D0-029F798C442C}" destId="{441ACB37-FD9A-4AA9-9DD0-640FA4193CC1}" srcOrd="0" destOrd="0" presId="urn:microsoft.com/office/officeart/2008/layout/LinedList"/>
    <dgm:cxn modelId="{5E6C53FA-3FAB-4A1A-902F-F3EF091BFC45}" type="presParOf" srcId="{1FD0E643-C444-435B-99D0-029F798C442C}" destId="{2C2AC920-99BB-41DB-BE66-52B4F3E78EE2}" srcOrd="1" destOrd="0" presId="urn:microsoft.com/office/officeart/2008/layout/LinedList"/>
    <dgm:cxn modelId="{170C9AB9-C976-42BD-9F75-4C78B5539F63}" type="presParOf" srcId="{2C2AC920-99BB-41DB-BE66-52B4F3E78EE2}" destId="{D303627B-4127-405E-8347-706792E6862D}" srcOrd="0" destOrd="0" presId="urn:microsoft.com/office/officeart/2008/layout/LinedList"/>
    <dgm:cxn modelId="{6FD604AE-58B5-43DB-B56D-675693738324}" type="presParOf" srcId="{2C2AC920-99BB-41DB-BE66-52B4F3E78EE2}" destId="{45E0023D-7C74-45CC-8FD1-2C65C4561827}" srcOrd="1" destOrd="0" presId="urn:microsoft.com/office/officeart/2008/layout/LinedList"/>
    <dgm:cxn modelId="{D49CD598-87A3-4A18-9871-CFE142B72FD2}" type="presParOf" srcId="{45E0023D-7C74-45CC-8FD1-2C65C4561827}" destId="{CF26A1FC-7070-4DA3-BBF9-3F614A3C954F}" srcOrd="0" destOrd="0" presId="urn:microsoft.com/office/officeart/2008/layout/LinedList"/>
    <dgm:cxn modelId="{1D338E50-F9FC-4058-9086-525EF8793B29}" type="presParOf" srcId="{45E0023D-7C74-45CC-8FD1-2C65C4561827}" destId="{DF7F66AB-7282-4F5C-ACFA-36AB6F6D756C}" srcOrd="1" destOrd="0" presId="urn:microsoft.com/office/officeart/2008/layout/LinedList"/>
    <dgm:cxn modelId="{94861DB8-8E97-4FC0-8409-74CABAAB5C2F}" type="presParOf" srcId="{45E0023D-7C74-45CC-8FD1-2C65C4561827}" destId="{7B740191-E8BC-4908-96FF-13E68F5D998E}" srcOrd="2" destOrd="0" presId="urn:microsoft.com/office/officeart/2008/layout/LinedList"/>
    <dgm:cxn modelId="{E7BAE30C-7D04-430D-A588-7226DF4321C7}" type="presParOf" srcId="{2C2AC920-99BB-41DB-BE66-52B4F3E78EE2}" destId="{A6720071-7243-41EF-8583-11C4A573DFD6}" srcOrd="2" destOrd="0" presId="urn:microsoft.com/office/officeart/2008/layout/LinedList"/>
    <dgm:cxn modelId="{D3F28DFE-C450-457A-812F-5DF55263EABB}" type="presParOf" srcId="{2C2AC920-99BB-41DB-BE66-52B4F3E78EE2}" destId="{A20014A5-F631-4098-983B-645E58B12336}" srcOrd="3" destOrd="0" presId="urn:microsoft.com/office/officeart/2008/layout/LinedList"/>
    <dgm:cxn modelId="{BC7214C8-8BF6-4AD8-8304-9F63A6CFA08F}" type="presParOf" srcId="{2C2AC920-99BB-41DB-BE66-52B4F3E78EE2}" destId="{94A19552-338F-440E-A3A6-F47C1F867F6A}" srcOrd="4" destOrd="0" presId="urn:microsoft.com/office/officeart/2008/layout/LinedList"/>
    <dgm:cxn modelId="{30EBE5E3-ECDC-4BC9-85A2-A6FA63D55535}" type="presParOf" srcId="{94A19552-338F-440E-A3A6-F47C1F867F6A}" destId="{79C05841-69E8-4792-A549-CACAEFB3A4B4}" srcOrd="0" destOrd="0" presId="urn:microsoft.com/office/officeart/2008/layout/LinedList"/>
    <dgm:cxn modelId="{0C895D96-6722-4B72-A1E6-60AD37ABDF23}" type="presParOf" srcId="{94A19552-338F-440E-A3A6-F47C1F867F6A}" destId="{6F677726-5D4D-42DD-AE05-C9F2E23D2488}" srcOrd="1" destOrd="0" presId="urn:microsoft.com/office/officeart/2008/layout/LinedList"/>
    <dgm:cxn modelId="{5574D8F4-15B0-4226-A75F-E054A54612FD}" type="presParOf" srcId="{94A19552-338F-440E-A3A6-F47C1F867F6A}" destId="{D37C6A84-D4B7-46E4-B4FC-E48A568A7E6D}" srcOrd="2" destOrd="0" presId="urn:microsoft.com/office/officeart/2008/layout/LinedList"/>
    <dgm:cxn modelId="{F00DEE91-20F2-4354-9923-67BFADBAF825}" type="presParOf" srcId="{2C2AC920-99BB-41DB-BE66-52B4F3E78EE2}" destId="{8AE53F29-A7D4-4BFA-A8F3-42A374A0CADF}" srcOrd="5" destOrd="0" presId="urn:microsoft.com/office/officeart/2008/layout/LinedList"/>
    <dgm:cxn modelId="{BB87D6E2-B794-450D-AC13-08F797159E8C}" type="presParOf" srcId="{2C2AC920-99BB-41DB-BE66-52B4F3E78EE2}" destId="{3BFA088F-91BD-46BE-BC29-AEC7CD1769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7A2C4-B927-4F9D-A361-0E4A47AF03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A061C8-06B2-47D7-AD15-6CC5D2A29EB4}">
      <dgm:prSet phldrT="[Texto]" custT="1"/>
      <dgm:spPr/>
      <dgm:t>
        <a:bodyPr/>
        <a:lstStyle/>
        <a:p>
          <a:r>
            <a:rPr lang="es-ES" sz="2800" dirty="0" smtClean="0"/>
            <a:t>Sociológica</a:t>
          </a:r>
          <a:endParaRPr lang="es-ES" sz="2800" dirty="0"/>
        </a:p>
      </dgm:t>
    </dgm:pt>
    <dgm:pt modelId="{C9EBCBA8-5024-4E94-AD9D-F719EE4F0070}" type="parTrans" cxnId="{831884B7-F2DB-4B9D-803D-F00165477C44}">
      <dgm:prSet/>
      <dgm:spPr/>
      <dgm:t>
        <a:bodyPr/>
        <a:lstStyle/>
        <a:p>
          <a:endParaRPr lang="es-ES"/>
        </a:p>
      </dgm:t>
    </dgm:pt>
    <dgm:pt modelId="{9240F0FA-7793-44CB-9BDB-6161EB6DFFD4}" type="sibTrans" cxnId="{831884B7-F2DB-4B9D-803D-F00165477C44}">
      <dgm:prSet/>
      <dgm:spPr/>
      <dgm:t>
        <a:bodyPr/>
        <a:lstStyle/>
        <a:p>
          <a:endParaRPr lang="es-ES"/>
        </a:p>
      </dgm:t>
    </dgm:pt>
    <dgm:pt modelId="{33FAA66C-119C-4E3E-BF33-6F4CA0A08F67}">
      <dgm:prSet phldrT="[Texto]" custT="1"/>
      <dgm:spPr/>
      <dgm:t>
        <a:bodyPr/>
        <a:lstStyle/>
        <a:p>
          <a:r>
            <a:rPr lang="es-ES" sz="2800" dirty="0" smtClean="0"/>
            <a:t>Andragógica</a:t>
          </a:r>
          <a:r>
            <a:rPr lang="es-ES" sz="4000" dirty="0" smtClean="0"/>
            <a:t> </a:t>
          </a:r>
          <a:endParaRPr lang="es-ES" sz="4000" dirty="0"/>
        </a:p>
      </dgm:t>
    </dgm:pt>
    <dgm:pt modelId="{A87DD932-B82C-46BA-B884-B2230AECC441}" type="parTrans" cxnId="{24DC1C1A-095F-45DD-A109-E4F5B28B5E9D}">
      <dgm:prSet/>
      <dgm:spPr/>
      <dgm:t>
        <a:bodyPr/>
        <a:lstStyle/>
        <a:p>
          <a:endParaRPr lang="es-ES"/>
        </a:p>
      </dgm:t>
    </dgm:pt>
    <dgm:pt modelId="{99968F29-D62A-4743-B465-3E0CF437A92E}" type="sibTrans" cxnId="{24DC1C1A-095F-45DD-A109-E4F5B28B5E9D}">
      <dgm:prSet/>
      <dgm:spPr/>
      <dgm:t>
        <a:bodyPr/>
        <a:lstStyle/>
        <a:p>
          <a:endParaRPr lang="es-ES"/>
        </a:p>
      </dgm:t>
    </dgm:pt>
    <dgm:pt modelId="{942659AA-B66E-4A96-BA41-5EB8F07424CB}">
      <dgm:prSet phldrT="[Texto]" custT="1"/>
      <dgm:spPr/>
      <dgm:t>
        <a:bodyPr/>
        <a:lstStyle/>
        <a:p>
          <a:r>
            <a:rPr lang="es-ES" sz="2800" dirty="0" smtClean="0"/>
            <a:t>Axiológica</a:t>
          </a:r>
          <a:r>
            <a:rPr lang="es-ES" sz="4000" dirty="0" smtClean="0"/>
            <a:t> </a:t>
          </a:r>
          <a:endParaRPr lang="es-ES" sz="4000" dirty="0"/>
        </a:p>
      </dgm:t>
    </dgm:pt>
    <dgm:pt modelId="{A24151BB-2544-46FC-820B-BF08ACFE0293}" type="parTrans" cxnId="{B0F55C18-14DD-453A-A8DD-906F34C11470}">
      <dgm:prSet/>
      <dgm:spPr/>
      <dgm:t>
        <a:bodyPr/>
        <a:lstStyle/>
        <a:p>
          <a:endParaRPr lang="es-ES"/>
        </a:p>
      </dgm:t>
    </dgm:pt>
    <dgm:pt modelId="{4464CA67-6FCD-4B4E-AADC-CF3FD355980F}" type="sibTrans" cxnId="{B0F55C18-14DD-453A-A8DD-906F34C11470}">
      <dgm:prSet/>
      <dgm:spPr/>
      <dgm:t>
        <a:bodyPr/>
        <a:lstStyle/>
        <a:p>
          <a:endParaRPr lang="es-ES"/>
        </a:p>
      </dgm:t>
    </dgm:pt>
    <dgm:pt modelId="{04A0D384-4B6D-4E56-95EC-8BF5EC0E64DD}">
      <dgm:prSet phldrT="[Texto]" custT="1"/>
      <dgm:spPr/>
      <dgm:t>
        <a:bodyPr/>
        <a:lstStyle/>
        <a:p>
          <a:r>
            <a:rPr lang="es-ES" sz="2800" dirty="0" smtClean="0"/>
            <a:t>Pedagógica</a:t>
          </a:r>
          <a:endParaRPr lang="es-ES" sz="2800" dirty="0"/>
        </a:p>
      </dgm:t>
    </dgm:pt>
    <dgm:pt modelId="{2E0671BD-D770-4CB5-9A33-EC4B617E75F8}" type="parTrans" cxnId="{9CC01D15-3CD7-455A-AEA9-7EA61F67951F}">
      <dgm:prSet/>
      <dgm:spPr/>
      <dgm:t>
        <a:bodyPr/>
        <a:lstStyle/>
        <a:p>
          <a:endParaRPr lang="es-ES"/>
        </a:p>
      </dgm:t>
    </dgm:pt>
    <dgm:pt modelId="{ABDD4912-BF78-4AD9-B30C-3A24739A0097}" type="sibTrans" cxnId="{9CC01D15-3CD7-455A-AEA9-7EA61F67951F}">
      <dgm:prSet/>
      <dgm:spPr/>
      <dgm:t>
        <a:bodyPr/>
        <a:lstStyle/>
        <a:p>
          <a:endParaRPr lang="es-ES"/>
        </a:p>
      </dgm:t>
    </dgm:pt>
    <dgm:pt modelId="{2CDBE337-0C37-4182-A342-827C20777923}" type="pres">
      <dgm:prSet presAssocID="{E8E7A2C4-B927-4F9D-A361-0E4A47AF03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C6A49D9-3BB7-416E-BCBA-CA0633D61CD2}" type="pres">
      <dgm:prSet presAssocID="{E8E7A2C4-B927-4F9D-A361-0E4A47AF03AD}" presName="Name1" presStyleCnt="0"/>
      <dgm:spPr/>
    </dgm:pt>
    <dgm:pt modelId="{CEB3CD29-C5F4-4F98-BA18-8A8B73F509B8}" type="pres">
      <dgm:prSet presAssocID="{E8E7A2C4-B927-4F9D-A361-0E4A47AF03AD}" presName="cycle" presStyleCnt="0"/>
      <dgm:spPr/>
    </dgm:pt>
    <dgm:pt modelId="{255E7430-71DC-4259-A5EF-8791A32427B1}" type="pres">
      <dgm:prSet presAssocID="{E8E7A2C4-B927-4F9D-A361-0E4A47AF03AD}" presName="srcNode" presStyleLbl="node1" presStyleIdx="0" presStyleCnt="4"/>
      <dgm:spPr/>
    </dgm:pt>
    <dgm:pt modelId="{CAE59D33-C166-4B9F-8D16-198A2B4ECCCB}" type="pres">
      <dgm:prSet presAssocID="{E8E7A2C4-B927-4F9D-A361-0E4A47AF03AD}" presName="conn" presStyleLbl="parChTrans1D2" presStyleIdx="0" presStyleCnt="1"/>
      <dgm:spPr/>
      <dgm:t>
        <a:bodyPr/>
        <a:lstStyle/>
        <a:p>
          <a:endParaRPr lang="es-ES"/>
        </a:p>
      </dgm:t>
    </dgm:pt>
    <dgm:pt modelId="{030AF5E0-C658-4681-85F5-AE62951CF936}" type="pres">
      <dgm:prSet presAssocID="{E8E7A2C4-B927-4F9D-A361-0E4A47AF03AD}" presName="extraNode" presStyleLbl="node1" presStyleIdx="0" presStyleCnt="4"/>
      <dgm:spPr/>
    </dgm:pt>
    <dgm:pt modelId="{E0F2F231-A600-4ECE-81C2-0B8FDE1929D0}" type="pres">
      <dgm:prSet presAssocID="{E8E7A2C4-B927-4F9D-A361-0E4A47AF03AD}" presName="dstNode" presStyleLbl="node1" presStyleIdx="0" presStyleCnt="4"/>
      <dgm:spPr/>
    </dgm:pt>
    <dgm:pt modelId="{4BFD4895-3F6E-4A4B-A12D-8508815F9F5C}" type="pres">
      <dgm:prSet presAssocID="{65A061C8-06B2-47D7-AD15-6CC5D2A29E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B7E67-032B-45EC-8DBB-F7DA68CB1EFD}" type="pres">
      <dgm:prSet presAssocID="{65A061C8-06B2-47D7-AD15-6CC5D2A29EB4}" presName="accent_1" presStyleCnt="0"/>
      <dgm:spPr/>
    </dgm:pt>
    <dgm:pt modelId="{8BB75392-CA79-423E-88A5-42861CF857C0}" type="pres">
      <dgm:prSet presAssocID="{65A061C8-06B2-47D7-AD15-6CC5D2A29EB4}" presName="accentRepeatNode" presStyleLbl="solidFgAcc1" presStyleIdx="0" presStyleCnt="4"/>
      <dgm:spPr/>
    </dgm:pt>
    <dgm:pt modelId="{CA57A4D4-F36B-449E-BC98-E60AB186212D}" type="pres">
      <dgm:prSet presAssocID="{33FAA66C-119C-4E3E-BF33-6F4CA0A08F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F0BBB-FAAD-48E9-A469-22A388643546}" type="pres">
      <dgm:prSet presAssocID="{33FAA66C-119C-4E3E-BF33-6F4CA0A08F67}" presName="accent_2" presStyleCnt="0"/>
      <dgm:spPr/>
    </dgm:pt>
    <dgm:pt modelId="{646C972F-7951-45D0-911B-F61D956E8A8B}" type="pres">
      <dgm:prSet presAssocID="{33FAA66C-119C-4E3E-BF33-6F4CA0A08F67}" presName="accentRepeatNode" presStyleLbl="solidFgAcc1" presStyleIdx="1" presStyleCnt="4"/>
      <dgm:spPr/>
    </dgm:pt>
    <dgm:pt modelId="{D0494DBE-88D4-4F08-A16B-A4E7ACB80E27}" type="pres">
      <dgm:prSet presAssocID="{942659AA-B66E-4A96-BA41-5EB8F07424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56603-C557-44D5-BD66-87CB4278FB5D}" type="pres">
      <dgm:prSet presAssocID="{942659AA-B66E-4A96-BA41-5EB8F07424CB}" presName="accent_3" presStyleCnt="0"/>
      <dgm:spPr/>
    </dgm:pt>
    <dgm:pt modelId="{AFA8CEEC-F304-4057-AD91-E3AF2EFF3CC6}" type="pres">
      <dgm:prSet presAssocID="{942659AA-B66E-4A96-BA41-5EB8F07424CB}" presName="accentRepeatNode" presStyleLbl="solidFgAcc1" presStyleIdx="2" presStyleCnt="4"/>
      <dgm:spPr/>
    </dgm:pt>
    <dgm:pt modelId="{B5C9483B-6470-4E97-BA92-1EE94CF9C255}" type="pres">
      <dgm:prSet presAssocID="{04A0D384-4B6D-4E56-95EC-8BF5EC0E64D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ECCAD-0181-461D-A20E-5A30FF56B7C6}" type="pres">
      <dgm:prSet presAssocID="{04A0D384-4B6D-4E56-95EC-8BF5EC0E64DD}" presName="accent_4" presStyleCnt="0"/>
      <dgm:spPr/>
    </dgm:pt>
    <dgm:pt modelId="{9A6CA1B2-2C92-48A7-AF01-A09688868C38}" type="pres">
      <dgm:prSet presAssocID="{04A0D384-4B6D-4E56-95EC-8BF5EC0E64DD}" presName="accentRepeatNode" presStyleLbl="solidFgAcc1" presStyleIdx="3" presStyleCnt="4"/>
      <dgm:spPr/>
    </dgm:pt>
  </dgm:ptLst>
  <dgm:cxnLst>
    <dgm:cxn modelId="{6D94EDB1-363B-4CBA-9FB2-B238546DDBCA}" type="presOf" srcId="{E8E7A2C4-B927-4F9D-A361-0E4A47AF03AD}" destId="{2CDBE337-0C37-4182-A342-827C20777923}" srcOrd="0" destOrd="0" presId="urn:microsoft.com/office/officeart/2008/layout/VerticalCurvedList"/>
    <dgm:cxn modelId="{5FC29FAB-63DE-4DE7-9FB6-23CDA73B7345}" type="presOf" srcId="{942659AA-B66E-4A96-BA41-5EB8F07424CB}" destId="{D0494DBE-88D4-4F08-A16B-A4E7ACB80E27}" srcOrd="0" destOrd="0" presId="urn:microsoft.com/office/officeart/2008/layout/VerticalCurvedList"/>
    <dgm:cxn modelId="{9CC01D15-3CD7-455A-AEA9-7EA61F67951F}" srcId="{E8E7A2C4-B927-4F9D-A361-0E4A47AF03AD}" destId="{04A0D384-4B6D-4E56-95EC-8BF5EC0E64DD}" srcOrd="3" destOrd="0" parTransId="{2E0671BD-D770-4CB5-9A33-EC4B617E75F8}" sibTransId="{ABDD4912-BF78-4AD9-B30C-3A24739A0097}"/>
    <dgm:cxn modelId="{B0F55C18-14DD-453A-A8DD-906F34C11470}" srcId="{E8E7A2C4-B927-4F9D-A361-0E4A47AF03AD}" destId="{942659AA-B66E-4A96-BA41-5EB8F07424CB}" srcOrd="2" destOrd="0" parTransId="{A24151BB-2544-46FC-820B-BF08ACFE0293}" sibTransId="{4464CA67-6FCD-4B4E-AADC-CF3FD355980F}"/>
    <dgm:cxn modelId="{79DC0E03-7556-494B-90CF-6AABA47F34BE}" type="presOf" srcId="{33FAA66C-119C-4E3E-BF33-6F4CA0A08F67}" destId="{CA57A4D4-F36B-449E-BC98-E60AB186212D}" srcOrd="0" destOrd="0" presId="urn:microsoft.com/office/officeart/2008/layout/VerticalCurvedList"/>
    <dgm:cxn modelId="{29B9189C-633C-44D0-8087-D26F59ECF5BC}" type="presOf" srcId="{65A061C8-06B2-47D7-AD15-6CC5D2A29EB4}" destId="{4BFD4895-3F6E-4A4B-A12D-8508815F9F5C}" srcOrd="0" destOrd="0" presId="urn:microsoft.com/office/officeart/2008/layout/VerticalCurvedList"/>
    <dgm:cxn modelId="{E2ED4D71-36D0-49FC-A030-0C7CCBE6B28E}" type="presOf" srcId="{9240F0FA-7793-44CB-9BDB-6161EB6DFFD4}" destId="{CAE59D33-C166-4B9F-8D16-198A2B4ECCCB}" srcOrd="0" destOrd="0" presId="urn:microsoft.com/office/officeart/2008/layout/VerticalCurvedList"/>
    <dgm:cxn modelId="{FED2F465-B693-4453-A79E-0EE8EC4AF1DF}" type="presOf" srcId="{04A0D384-4B6D-4E56-95EC-8BF5EC0E64DD}" destId="{B5C9483B-6470-4E97-BA92-1EE94CF9C255}" srcOrd="0" destOrd="0" presId="urn:microsoft.com/office/officeart/2008/layout/VerticalCurvedList"/>
    <dgm:cxn modelId="{24DC1C1A-095F-45DD-A109-E4F5B28B5E9D}" srcId="{E8E7A2C4-B927-4F9D-A361-0E4A47AF03AD}" destId="{33FAA66C-119C-4E3E-BF33-6F4CA0A08F67}" srcOrd="1" destOrd="0" parTransId="{A87DD932-B82C-46BA-B884-B2230AECC441}" sibTransId="{99968F29-D62A-4743-B465-3E0CF437A92E}"/>
    <dgm:cxn modelId="{831884B7-F2DB-4B9D-803D-F00165477C44}" srcId="{E8E7A2C4-B927-4F9D-A361-0E4A47AF03AD}" destId="{65A061C8-06B2-47D7-AD15-6CC5D2A29EB4}" srcOrd="0" destOrd="0" parTransId="{C9EBCBA8-5024-4E94-AD9D-F719EE4F0070}" sibTransId="{9240F0FA-7793-44CB-9BDB-6161EB6DFFD4}"/>
    <dgm:cxn modelId="{F8178C3C-CEA9-48E6-AA60-E077C02FBC39}" type="presParOf" srcId="{2CDBE337-0C37-4182-A342-827C20777923}" destId="{BC6A49D9-3BB7-416E-BCBA-CA0633D61CD2}" srcOrd="0" destOrd="0" presId="urn:microsoft.com/office/officeart/2008/layout/VerticalCurvedList"/>
    <dgm:cxn modelId="{EB1D3EE8-F60D-43CB-AFA2-653C632B382E}" type="presParOf" srcId="{BC6A49D9-3BB7-416E-BCBA-CA0633D61CD2}" destId="{CEB3CD29-C5F4-4F98-BA18-8A8B73F509B8}" srcOrd="0" destOrd="0" presId="urn:microsoft.com/office/officeart/2008/layout/VerticalCurvedList"/>
    <dgm:cxn modelId="{2463E24D-B6C3-4310-8FBD-E7FA36C4A540}" type="presParOf" srcId="{CEB3CD29-C5F4-4F98-BA18-8A8B73F509B8}" destId="{255E7430-71DC-4259-A5EF-8791A32427B1}" srcOrd="0" destOrd="0" presId="urn:microsoft.com/office/officeart/2008/layout/VerticalCurvedList"/>
    <dgm:cxn modelId="{2542E33B-E3D8-4FA7-BDF5-74AA21786321}" type="presParOf" srcId="{CEB3CD29-C5F4-4F98-BA18-8A8B73F509B8}" destId="{CAE59D33-C166-4B9F-8D16-198A2B4ECCCB}" srcOrd="1" destOrd="0" presId="urn:microsoft.com/office/officeart/2008/layout/VerticalCurvedList"/>
    <dgm:cxn modelId="{823DA295-C9BB-4C5F-83F9-1748EAEFC57D}" type="presParOf" srcId="{CEB3CD29-C5F4-4F98-BA18-8A8B73F509B8}" destId="{030AF5E0-C658-4681-85F5-AE62951CF936}" srcOrd="2" destOrd="0" presId="urn:microsoft.com/office/officeart/2008/layout/VerticalCurvedList"/>
    <dgm:cxn modelId="{F955186C-454D-4BC2-8D7B-9979B8B964D6}" type="presParOf" srcId="{CEB3CD29-C5F4-4F98-BA18-8A8B73F509B8}" destId="{E0F2F231-A600-4ECE-81C2-0B8FDE1929D0}" srcOrd="3" destOrd="0" presId="urn:microsoft.com/office/officeart/2008/layout/VerticalCurvedList"/>
    <dgm:cxn modelId="{E8BB0092-8175-4BD3-980E-0E34CB809A70}" type="presParOf" srcId="{BC6A49D9-3BB7-416E-BCBA-CA0633D61CD2}" destId="{4BFD4895-3F6E-4A4B-A12D-8508815F9F5C}" srcOrd="1" destOrd="0" presId="urn:microsoft.com/office/officeart/2008/layout/VerticalCurvedList"/>
    <dgm:cxn modelId="{91E16F13-D7BC-43E4-AA89-3C0D446944EA}" type="presParOf" srcId="{BC6A49D9-3BB7-416E-BCBA-CA0633D61CD2}" destId="{4F4B7E67-032B-45EC-8DBB-F7DA68CB1EFD}" srcOrd="2" destOrd="0" presId="urn:microsoft.com/office/officeart/2008/layout/VerticalCurvedList"/>
    <dgm:cxn modelId="{EBBAB8F5-CAB4-4D35-B140-20CECC81D778}" type="presParOf" srcId="{4F4B7E67-032B-45EC-8DBB-F7DA68CB1EFD}" destId="{8BB75392-CA79-423E-88A5-42861CF857C0}" srcOrd="0" destOrd="0" presId="urn:microsoft.com/office/officeart/2008/layout/VerticalCurvedList"/>
    <dgm:cxn modelId="{453E5E67-6F3F-4364-B0A3-CC699E60CA2C}" type="presParOf" srcId="{BC6A49D9-3BB7-416E-BCBA-CA0633D61CD2}" destId="{CA57A4D4-F36B-449E-BC98-E60AB186212D}" srcOrd="3" destOrd="0" presId="urn:microsoft.com/office/officeart/2008/layout/VerticalCurvedList"/>
    <dgm:cxn modelId="{76ED58EC-6E8B-41E2-9484-D3C80A576C2C}" type="presParOf" srcId="{BC6A49D9-3BB7-416E-BCBA-CA0633D61CD2}" destId="{916F0BBB-FAAD-48E9-A469-22A388643546}" srcOrd="4" destOrd="0" presId="urn:microsoft.com/office/officeart/2008/layout/VerticalCurvedList"/>
    <dgm:cxn modelId="{C1937391-65F4-4142-8F6B-42A7EA56CF1A}" type="presParOf" srcId="{916F0BBB-FAAD-48E9-A469-22A388643546}" destId="{646C972F-7951-45D0-911B-F61D956E8A8B}" srcOrd="0" destOrd="0" presId="urn:microsoft.com/office/officeart/2008/layout/VerticalCurvedList"/>
    <dgm:cxn modelId="{09626320-78AF-4B7F-8507-06F31F1AFFC9}" type="presParOf" srcId="{BC6A49D9-3BB7-416E-BCBA-CA0633D61CD2}" destId="{D0494DBE-88D4-4F08-A16B-A4E7ACB80E27}" srcOrd="5" destOrd="0" presId="urn:microsoft.com/office/officeart/2008/layout/VerticalCurvedList"/>
    <dgm:cxn modelId="{AF4CB9A6-79FC-471A-A14E-8F6025FDED76}" type="presParOf" srcId="{BC6A49D9-3BB7-416E-BCBA-CA0633D61CD2}" destId="{1B256603-C557-44D5-BD66-87CB4278FB5D}" srcOrd="6" destOrd="0" presId="urn:microsoft.com/office/officeart/2008/layout/VerticalCurvedList"/>
    <dgm:cxn modelId="{F18F472F-30F4-4C87-AC39-E51803ED3FC4}" type="presParOf" srcId="{1B256603-C557-44D5-BD66-87CB4278FB5D}" destId="{AFA8CEEC-F304-4057-AD91-E3AF2EFF3CC6}" srcOrd="0" destOrd="0" presId="urn:microsoft.com/office/officeart/2008/layout/VerticalCurvedList"/>
    <dgm:cxn modelId="{4FF3D7FD-FEC5-42CE-92E5-BE153CBF6BD4}" type="presParOf" srcId="{BC6A49D9-3BB7-416E-BCBA-CA0633D61CD2}" destId="{B5C9483B-6470-4E97-BA92-1EE94CF9C255}" srcOrd="7" destOrd="0" presId="urn:microsoft.com/office/officeart/2008/layout/VerticalCurvedList"/>
    <dgm:cxn modelId="{D8050A1F-44CC-4FFB-A7F7-E38F39F0750A}" type="presParOf" srcId="{BC6A49D9-3BB7-416E-BCBA-CA0633D61CD2}" destId="{FF6ECCAD-0181-461D-A20E-5A30FF56B7C6}" srcOrd="8" destOrd="0" presId="urn:microsoft.com/office/officeart/2008/layout/VerticalCurvedList"/>
    <dgm:cxn modelId="{AE289561-4D2D-40A9-9BAB-C3306896B401}" type="presParOf" srcId="{FF6ECCAD-0181-461D-A20E-5A30FF56B7C6}" destId="{9A6CA1B2-2C92-48A7-AF01-A09688868C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AAB142-51FD-4C90-94ED-EA3098947C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C6B1A3-43E0-4C72-80DF-6E6EE4168174}">
      <dgm:prSet phldrT="[Texto]" custT="1"/>
      <dgm:spPr/>
      <dgm:t>
        <a:bodyPr/>
        <a:lstStyle/>
        <a:p>
          <a:r>
            <a:rPr lang="es-ES" sz="2000" dirty="0" smtClean="0"/>
            <a:t>Sumak Kawsay</a:t>
          </a:r>
          <a:endParaRPr lang="es-ES" sz="2000" dirty="0"/>
        </a:p>
      </dgm:t>
    </dgm:pt>
    <dgm:pt modelId="{085CD8BB-4312-4EAE-A4A5-31860CB384D1}" type="parTrans" cxnId="{1333B3F7-43D0-4254-B550-A632DD1B7B2A}">
      <dgm:prSet/>
      <dgm:spPr/>
      <dgm:t>
        <a:bodyPr/>
        <a:lstStyle/>
        <a:p>
          <a:endParaRPr lang="es-ES"/>
        </a:p>
      </dgm:t>
    </dgm:pt>
    <dgm:pt modelId="{04E8674E-484C-408D-96A2-D7A232E8D878}" type="sibTrans" cxnId="{1333B3F7-43D0-4254-B550-A632DD1B7B2A}">
      <dgm:prSet/>
      <dgm:spPr/>
      <dgm:t>
        <a:bodyPr/>
        <a:lstStyle/>
        <a:p>
          <a:endParaRPr lang="es-ES"/>
        </a:p>
      </dgm:t>
    </dgm:pt>
    <dgm:pt modelId="{011AF15E-36CA-41A9-A1E8-A15341066360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Define la vida plena desde el grado de equilibrio del ser humano con su comunidad y con la naturaleza.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8489ECFB-A6F1-4DE3-8E0C-A604DA01A4EC}" type="parTrans" cxnId="{B908C92E-6F2F-4407-B5F7-A10B9AB89B21}">
      <dgm:prSet/>
      <dgm:spPr/>
      <dgm:t>
        <a:bodyPr/>
        <a:lstStyle/>
        <a:p>
          <a:endParaRPr lang="es-ES"/>
        </a:p>
      </dgm:t>
    </dgm:pt>
    <dgm:pt modelId="{90C60FD6-4546-4D52-B22C-75F93735DCF8}" type="sibTrans" cxnId="{B908C92E-6F2F-4407-B5F7-A10B9AB89B21}">
      <dgm:prSet/>
      <dgm:spPr/>
      <dgm:t>
        <a:bodyPr/>
        <a:lstStyle/>
        <a:p>
          <a:endParaRPr lang="es-ES"/>
        </a:p>
      </dgm:t>
    </dgm:pt>
    <dgm:pt modelId="{BE1B1F48-FF66-4D6C-A144-7DC4D89045C7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Plantea la construcción de una sociedad: justa, igualitaria, equitativa, solidaria, corresponsable, de excelencia, pluralista, etc. 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ADDE9402-15A9-4476-82F1-2AEE875FE687}" type="parTrans" cxnId="{984E2B93-4F7D-49B9-9784-3ADC96B2BD01}">
      <dgm:prSet/>
      <dgm:spPr/>
      <dgm:t>
        <a:bodyPr/>
        <a:lstStyle/>
        <a:p>
          <a:endParaRPr lang="es-ES"/>
        </a:p>
      </dgm:t>
    </dgm:pt>
    <dgm:pt modelId="{8FDEB929-6FB5-4D1F-BF2C-AE3B7DAFA8E2}" type="sibTrans" cxnId="{984E2B93-4F7D-49B9-9784-3ADC96B2BD01}">
      <dgm:prSet/>
      <dgm:spPr/>
      <dgm:t>
        <a:bodyPr/>
        <a:lstStyle/>
        <a:p>
          <a:endParaRPr lang="es-ES"/>
        </a:p>
      </dgm:t>
    </dgm:pt>
    <dgm:pt modelId="{23FA7F1B-0A47-4BBA-97C5-2BEC0A6B53C3}">
      <dgm:prSet phldrT="[Texto]" custT="1"/>
      <dgm:spPr/>
      <dgm:t>
        <a:bodyPr/>
        <a:lstStyle/>
        <a:p>
          <a:r>
            <a:rPr lang="es-ES" sz="2000" dirty="0" smtClean="0"/>
            <a:t>Ciencia y tecnología</a:t>
          </a:r>
          <a:endParaRPr lang="es-ES" sz="2000" dirty="0"/>
        </a:p>
      </dgm:t>
    </dgm:pt>
    <dgm:pt modelId="{C1942714-A879-48C8-A91A-4ADAA54A5BE2}" type="parTrans" cxnId="{8F61C414-8D77-4D1F-9150-2E7CA334222D}">
      <dgm:prSet/>
      <dgm:spPr/>
      <dgm:t>
        <a:bodyPr/>
        <a:lstStyle/>
        <a:p>
          <a:endParaRPr lang="es-ES"/>
        </a:p>
      </dgm:t>
    </dgm:pt>
    <dgm:pt modelId="{784CFC3C-1E75-471B-8A42-6BBBB5E6D45B}" type="sibTrans" cxnId="{8F61C414-8D77-4D1F-9150-2E7CA334222D}">
      <dgm:prSet/>
      <dgm:spPr/>
      <dgm:t>
        <a:bodyPr/>
        <a:lstStyle/>
        <a:p>
          <a:endParaRPr lang="es-ES"/>
        </a:p>
      </dgm:t>
    </dgm:pt>
    <dgm:pt modelId="{30E658FB-6E53-4E3C-B9AF-57F9F0FACA2B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Ciencia: constituye un conjunto de conocimientos de las cosas del mundo, de los fenómenos de la naturaleza para la solución de los problemas de la vida. 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58E821BA-CB71-4FD7-A6DA-B850D8DD1724}" type="parTrans" cxnId="{9644C1E0-936F-41E8-93C9-4BEE6ACB6795}">
      <dgm:prSet/>
      <dgm:spPr/>
      <dgm:t>
        <a:bodyPr/>
        <a:lstStyle/>
        <a:p>
          <a:endParaRPr lang="es-ES"/>
        </a:p>
      </dgm:t>
    </dgm:pt>
    <dgm:pt modelId="{98FAE849-55B1-4DA7-8DD2-80B55B2B48BD}" type="sibTrans" cxnId="{9644C1E0-936F-41E8-93C9-4BEE6ACB6795}">
      <dgm:prSet/>
      <dgm:spPr/>
      <dgm:t>
        <a:bodyPr/>
        <a:lstStyle/>
        <a:p>
          <a:endParaRPr lang="es-ES"/>
        </a:p>
      </dgm:t>
    </dgm:pt>
    <dgm:pt modelId="{E904AACF-09FB-41EB-A749-D50243FEABBB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Tecnología: actividad planificada, organizada y creativa para producir, transformar y comercializar procesos, productos, bienes y servicios. 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3CA06B9A-FE66-404B-B7F4-A7313F0BC076}" type="parTrans" cxnId="{D19839AD-00EC-4144-BD46-C7D6F1B3BD3D}">
      <dgm:prSet/>
      <dgm:spPr/>
      <dgm:t>
        <a:bodyPr/>
        <a:lstStyle/>
        <a:p>
          <a:endParaRPr lang="es-ES"/>
        </a:p>
      </dgm:t>
    </dgm:pt>
    <dgm:pt modelId="{366B2408-281E-4269-9ECE-49A90E38489F}" type="sibTrans" cxnId="{D19839AD-00EC-4144-BD46-C7D6F1B3BD3D}">
      <dgm:prSet/>
      <dgm:spPr/>
      <dgm:t>
        <a:bodyPr/>
        <a:lstStyle/>
        <a:p>
          <a:endParaRPr lang="es-ES"/>
        </a:p>
      </dgm:t>
    </dgm:pt>
    <dgm:pt modelId="{81BC675E-70A8-4BAF-A3B5-FFD4928E8A13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Tienen propósito común: la satisfacción de las necesidades humanas. 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051B877F-00FE-47B6-9450-2CD41D1CB6F9}" type="parTrans" cxnId="{138FF890-420D-4927-9FBF-C7CAEC998F71}">
      <dgm:prSet/>
      <dgm:spPr/>
      <dgm:t>
        <a:bodyPr/>
        <a:lstStyle/>
        <a:p>
          <a:endParaRPr lang="es-ES"/>
        </a:p>
      </dgm:t>
    </dgm:pt>
    <dgm:pt modelId="{E94ECF3D-3D62-49F2-97D6-EEFABA8DC402}" type="sibTrans" cxnId="{138FF890-420D-4927-9FBF-C7CAEC998F71}">
      <dgm:prSet/>
      <dgm:spPr/>
      <dgm:t>
        <a:bodyPr/>
        <a:lstStyle/>
        <a:p>
          <a:endParaRPr lang="es-ES"/>
        </a:p>
      </dgm:t>
    </dgm:pt>
    <dgm:pt modelId="{0BEE4F4F-8215-4A62-9C76-7814F092E210}" type="pres">
      <dgm:prSet presAssocID="{12AAB142-51FD-4C90-94ED-EA3098947C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DF61C7-0D46-44C9-9500-8C4A6B8A766C}" type="pres">
      <dgm:prSet presAssocID="{EBC6B1A3-43E0-4C72-80DF-6E6EE4168174}" presName="root" presStyleCnt="0"/>
      <dgm:spPr/>
    </dgm:pt>
    <dgm:pt modelId="{9C7C863A-52FF-4FD5-80EC-0B0F76B25489}" type="pres">
      <dgm:prSet presAssocID="{EBC6B1A3-43E0-4C72-80DF-6E6EE4168174}" presName="rootComposite" presStyleCnt="0"/>
      <dgm:spPr/>
    </dgm:pt>
    <dgm:pt modelId="{51E84150-6AB9-4B14-9841-28E0FF5DA161}" type="pres">
      <dgm:prSet presAssocID="{EBC6B1A3-43E0-4C72-80DF-6E6EE4168174}" presName="rootText" presStyleLbl="node1" presStyleIdx="0" presStyleCnt="2" custScaleY="33915"/>
      <dgm:spPr/>
      <dgm:t>
        <a:bodyPr/>
        <a:lstStyle/>
        <a:p>
          <a:endParaRPr lang="es-ES"/>
        </a:p>
      </dgm:t>
    </dgm:pt>
    <dgm:pt modelId="{A3AEAC3F-1B83-4C6F-A00B-F262AA7E9549}" type="pres">
      <dgm:prSet presAssocID="{EBC6B1A3-43E0-4C72-80DF-6E6EE4168174}" presName="rootConnector" presStyleLbl="node1" presStyleIdx="0" presStyleCnt="2"/>
      <dgm:spPr/>
      <dgm:t>
        <a:bodyPr/>
        <a:lstStyle/>
        <a:p>
          <a:endParaRPr lang="es-ES"/>
        </a:p>
      </dgm:t>
    </dgm:pt>
    <dgm:pt modelId="{FF2B0635-876B-4EEE-A310-D0B1F97F70C0}" type="pres">
      <dgm:prSet presAssocID="{EBC6B1A3-43E0-4C72-80DF-6E6EE4168174}" presName="childShape" presStyleCnt="0"/>
      <dgm:spPr/>
    </dgm:pt>
    <dgm:pt modelId="{8D5525DF-F30F-4C6C-BABB-79CD65DBF80F}" type="pres">
      <dgm:prSet presAssocID="{8489ECFB-A6F1-4DE3-8E0C-A604DA01A4EC}" presName="Name13" presStyleLbl="parChTrans1D2" presStyleIdx="0" presStyleCnt="5"/>
      <dgm:spPr/>
      <dgm:t>
        <a:bodyPr/>
        <a:lstStyle/>
        <a:p>
          <a:endParaRPr lang="es-ES"/>
        </a:p>
      </dgm:t>
    </dgm:pt>
    <dgm:pt modelId="{69360D3E-9577-4700-A02B-92B02BFC63F8}" type="pres">
      <dgm:prSet presAssocID="{011AF15E-36CA-41A9-A1E8-A15341066360}" presName="childText" presStyleLbl="bgAcc1" presStyleIdx="0" presStyleCnt="5" custScaleX="146356" custScaleY="762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F89C8-62BF-4E61-81AC-1DFCCB444757}" type="pres">
      <dgm:prSet presAssocID="{ADDE9402-15A9-4476-82F1-2AEE875FE687}" presName="Name13" presStyleLbl="parChTrans1D2" presStyleIdx="1" presStyleCnt="5"/>
      <dgm:spPr/>
      <dgm:t>
        <a:bodyPr/>
        <a:lstStyle/>
        <a:p>
          <a:endParaRPr lang="es-ES"/>
        </a:p>
      </dgm:t>
    </dgm:pt>
    <dgm:pt modelId="{01C77092-4B9A-489F-B7BB-8162ED865A9E}" type="pres">
      <dgm:prSet presAssocID="{BE1B1F48-FF66-4D6C-A144-7DC4D89045C7}" presName="childText" presStyleLbl="bgAcc1" presStyleIdx="1" presStyleCnt="5" custScaleX="143393" custScaleY="921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80BC8-39D7-4F2A-9274-E6F7CEEF3F44}" type="pres">
      <dgm:prSet presAssocID="{23FA7F1B-0A47-4BBA-97C5-2BEC0A6B53C3}" presName="root" presStyleCnt="0"/>
      <dgm:spPr/>
    </dgm:pt>
    <dgm:pt modelId="{12779A0D-11F5-4D00-9BA8-9AB3CEA97DD6}" type="pres">
      <dgm:prSet presAssocID="{23FA7F1B-0A47-4BBA-97C5-2BEC0A6B53C3}" presName="rootComposite" presStyleCnt="0"/>
      <dgm:spPr/>
    </dgm:pt>
    <dgm:pt modelId="{3468871D-053D-47E9-98F0-FABA7C4F43CC}" type="pres">
      <dgm:prSet presAssocID="{23FA7F1B-0A47-4BBA-97C5-2BEC0A6B53C3}" presName="rootText" presStyleLbl="node1" presStyleIdx="1" presStyleCnt="2" custScaleX="113095" custScaleY="33915" custLinFactNeighborY="-1082"/>
      <dgm:spPr/>
      <dgm:t>
        <a:bodyPr/>
        <a:lstStyle/>
        <a:p>
          <a:endParaRPr lang="es-ES"/>
        </a:p>
      </dgm:t>
    </dgm:pt>
    <dgm:pt modelId="{E082E036-8AF3-4368-B2C8-5F45592111D3}" type="pres">
      <dgm:prSet presAssocID="{23FA7F1B-0A47-4BBA-97C5-2BEC0A6B53C3}" presName="rootConnector" presStyleLbl="node1" presStyleIdx="1" presStyleCnt="2"/>
      <dgm:spPr/>
      <dgm:t>
        <a:bodyPr/>
        <a:lstStyle/>
        <a:p>
          <a:endParaRPr lang="es-ES"/>
        </a:p>
      </dgm:t>
    </dgm:pt>
    <dgm:pt modelId="{FA7F0D02-0869-4945-A8AD-AEFB1C328756}" type="pres">
      <dgm:prSet presAssocID="{23FA7F1B-0A47-4BBA-97C5-2BEC0A6B53C3}" presName="childShape" presStyleCnt="0"/>
      <dgm:spPr/>
    </dgm:pt>
    <dgm:pt modelId="{11AEBE69-80A0-448D-91E8-AB0FB56C274F}" type="pres">
      <dgm:prSet presAssocID="{051B877F-00FE-47B6-9450-2CD41D1CB6F9}" presName="Name13" presStyleLbl="parChTrans1D2" presStyleIdx="2" presStyleCnt="5"/>
      <dgm:spPr/>
      <dgm:t>
        <a:bodyPr/>
        <a:lstStyle/>
        <a:p>
          <a:endParaRPr lang="es-ES"/>
        </a:p>
      </dgm:t>
    </dgm:pt>
    <dgm:pt modelId="{6DD69B7C-091E-433A-BA40-FFAD25C957B2}" type="pres">
      <dgm:prSet presAssocID="{81BC675E-70A8-4BAF-A3B5-FFD4928E8A13}" presName="childText" presStyleLbl="bgAcc1" presStyleIdx="2" presStyleCnt="5" custScaleX="170550" custScaleY="63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B8AACA-8F32-4784-9B1A-0A3212F0E32C}" type="pres">
      <dgm:prSet presAssocID="{58E821BA-CB71-4FD7-A6DA-B850D8DD1724}" presName="Name13" presStyleLbl="parChTrans1D2" presStyleIdx="3" presStyleCnt="5"/>
      <dgm:spPr/>
      <dgm:t>
        <a:bodyPr/>
        <a:lstStyle/>
        <a:p>
          <a:endParaRPr lang="es-ES"/>
        </a:p>
      </dgm:t>
    </dgm:pt>
    <dgm:pt modelId="{38301360-289F-4CD2-974E-A2B6CDB23617}" type="pres">
      <dgm:prSet presAssocID="{30E658FB-6E53-4E3C-B9AF-57F9F0FACA2B}" presName="childText" presStyleLbl="bgAcc1" presStyleIdx="3" presStyleCnt="5" custScaleX="167346" custScaleY="867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13A83-6476-4294-B749-7B5EA42E78A6}" type="pres">
      <dgm:prSet presAssocID="{3CA06B9A-FE66-404B-B7F4-A7313F0BC076}" presName="Name13" presStyleLbl="parChTrans1D2" presStyleIdx="4" presStyleCnt="5"/>
      <dgm:spPr/>
      <dgm:t>
        <a:bodyPr/>
        <a:lstStyle/>
        <a:p>
          <a:endParaRPr lang="es-ES"/>
        </a:p>
      </dgm:t>
    </dgm:pt>
    <dgm:pt modelId="{30B1E675-7422-40ED-8CE2-937E8B003D3B}" type="pres">
      <dgm:prSet presAssocID="{E904AACF-09FB-41EB-A749-D50243FEABBB}" presName="childText" presStyleLbl="bgAcc1" presStyleIdx="4" presStyleCnt="5" custScaleX="170281" custScaleY="70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08C92E-6F2F-4407-B5F7-A10B9AB89B21}" srcId="{EBC6B1A3-43E0-4C72-80DF-6E6EE4168174}" destId="{011AF15E-36CA-41A9-A1E8-A15341066360}" srcOrd="0" destOrd="0" parTransId="{8489ECFB-A6F1-4DE3-8E0C-A604DA01A4EC}" sibTransId="{90C60FD6-4546-4D52-B22C-75F93735DCF8}"/>
    <dgm:cxn modelId="{E6FB1ED3-2367-4E73-AE92-C77F43F4C7D9}" type="presOf" srcId="{58E821BA-CB71-4FD7-A6DA-B850D8DD1724}" destId="{A0B8AACA-8F32-4784-9B1A-0A3212F0E32C}" srcOrd="0" destOrd="0" presId="urn:microsoft.com/office/officeart/2005/8/layout/hierarchy3"/>
    <dgm:cxn modelId="{458EB9BA-38E8-4418-BA89-89AD09846184}" type="presOf" srcId="{3CA06B9A-FE66-404B-B7F4-A7313F0BC076}" destId="{7F913A83-6476-4294-B749-7B5EA42E78A6}" srcOrd="0" destOrd="0" presId="urn:microsoft.com/office/officeart/2005/8/layout/hierarchy3"/>
    <dgm:cxn modelId="{42286E7B-1FB1-456E-BC48-59788B2F0D06}" type="presOf" srcId="{E904AACF-09FB-41EB-A749-D50243FEABBB}" destId="{30B1E675-7422-40ED-8CE2-937E8B003D3B}" srcOrd="0" destOrd="0" presId="urn:microsoft.com/office/officeart/2005/8/layout/hierarchy3"/>
    <dgm:cxn modelId="{F2894371-74B2-4BB6-9431-59B5B2723B1D}" type="presOf" srcId="{81BC675E-70A8-4BAF-A3B5-FFD4928E8A13}" destId="{6DD69B7C-091E-433A-BA40-FFAD25C957B2}" srcOrd="0" destOrd="0" presId="urn:microsoft.com/office/officeart/2005/8/layout/hierarchy3"/>
    <dgm:cxn modelId="{B34F04BE-921B-4663-A6C1-B581A2191364}" type="presOf" srcId="{30E658FB-6E53-4E3C-B9AF-57F9F0FACA2B}" destId="{38301360-289F-4CD2-974E-A2B6CDB23617}" srcOrd="0" destOrd="0" presId="urn:microsoft.com/office/officeart/2005/8/layout/hierarchy3"/>
    <dgm:cxn modelId="{3CC732B9-AC1F-4DDD-B77D-EF160D01C61F}" type="presOf" srcId="{12AAB142-51FD-4C90-94ED-EA3098947CF3}" destId="{0BEE4F4F-8215-4A62-9C76-7814F092E210}" srcOrd="0" destOrd="0" presId="urn:microsoft.com/office/officeart/2005/8/layout/hierarchy3"/>
    <dgm:cxn modelId="{984E2B93-4F7D-49B9-9784-3ADC96B2BD01}" srcId="{EBC6B1A3-43E0-4C72-80DF-6E6EE4168174}" destId="{BE1B1F48-FF66-4D6C-A144-7DC4D89045C7}" srcOrd="1" destOrd="0" parTransId="{ADDE9402-15A9-4476-82F1-2AEE875FE687}" sibTransId="{8FDEB929-6FB5-4D1F-BF2C-AE3B7DAFA8E2}"/>
    <dgm:cxn modelId="{9C41DA42-7018-4DCE-9BD8-B312E74E73C5}" type="presOf" srcId="{8489ECFB-A6F1-4DE3-8E0C-A604DA01A4EC}" destId="{8D5525DF-F30F-4C6C-BABB-79CD65DBF80F}" srcOrd="0" destOrd="0" presId="urn:microsoft.com/office/officeart/2005/8/layout/hierarchy3"/>
    <dgm:cxn modelId="{5F27BFE9-221E-4004-9B75-3A856FC52EFD}" type="presOf" srcId="{EBC6B1A3-43E0-4C72-80DF-6E6EE4168174}" destId="{A3AEAC3F-1B83-4C6F-A00B-F262AA7E9549}" srcOrd="1" destOrd="0" presId="urn:microsoft.com/office/officeart/2005/8/layout/hierarchy3"/>
    <dgm:cxn modelId="{C17284AA-396B-4345-86E7-E3CE3ECAAA0D}" type="presOf" srcId="{23FA7F1B-0A47-4BBA-97C5-2BEC0A6B53C3}" destId="{E082E036-8AF3-4368-B2C8-5F45592111D3}" srcOrd="1" destOrd="0" presId="urn:microsoft.com/office/officeart/2005/8/layout/hierarchy3"/>
    <dgm:cxn modelId="{D0ACDFF2-AE87-42D7-AF72-E8D26BCC5D49}" type="presOf" srcId="{ADDE9402-15A9-4476-82F1-2AEE875FE687}" destId="{567F89C8-62BF-4E61-81AC-1DFCCB444757}" srcOrd="0" destOrd="0" presId="urn:microsoft.com/office/officeart/2005/8/layout/hierarchy3"/>
    <dgm:cxn modelId="{812475F4-75F2-4A7C-B11B-D79BB23F45DF}" type="presOf" srcId="{EBC6B1A3-43E0-4C72-80DF-6E6EE4168174}" destId="{51E84150-6AB9-4B14-9841-28E0FF5DA161}" srcOrd="0" destOrd="0" presId="urn:microsoft.com/office/officeart/2005/8/layout/hierarchy3"/>
    <dgm:cxn modelId="{138FF890-420D-4927-9FBF-C7CAEC998F71}" srcId="{23FA7F1B-0A47-4BBA-97C5-2BEC0A6B53C3}" destId="{81BC675E-70A8-4BAF-A3B5-FFD4928E8A13}" srcOrd="0" destOrd="0" parTransId="{051B877F-00FE-47B6-9450-2CD41D1CB6F9}" sibTransId="{E94ECF3D-3D62-49F2-97D6-EEFABA8DC402}"/>
    <dgm:cxn modelId="{D19839AD-00EC-4144-BD46-C7D6F1B3BD3D}" srcId="{23FA7F1B-0A47-4BBA-97C5-2BEC0A6B53C3}" destId="{E904AACF-09FB-41EB-A749-D50243FEABBB}" srcOrd="2" destOrd="0" parTransId="{3CA06B9A-FE66-404B-B7F4-A7313F0BC076}" sibTransId="{366B2408-281E-4269-9ECE-49A90E38489F}"/>
    <dgm:cxn modelId="{1333B3F7-43D0-4254-B550-A632DD1B7B2A}" srcId="{12AAB142-51FD-4C90-94ED-EA3098947CF3}" destId="{EBC6B1A3-43E0-4C72-80DF-6E6EE4168174}" srcOrd="0" destOrd="0" parTransId="{085CD8BB-4312-4EAE-A4A5-31860CB384D1}" sibTransId="{04E8674E-484C-408D-96A2-D7A232E8D878}"/>
    <dgm:cxn modelId="{9644C1E0-936F-41E8-93C9-4BEE6ACB6795}" srcId="{23FA7F1B-0A47-4BBA-97C5-2BEC0A6B53C3}" destId="{30E658FB-6E53-4E3C-B9AF-57F9F0FACA2B}" srcOrd="1" destOrd="0" parTransId="{58E821BA-CB71-4FD7-A6DA-B850D8DD1724}" sibTransId="{98FAE849-55B1-4DA7-8DD2-80B55B2B48BD}"/>
    <dgm:cxn modelId="{A2CC539E-BAE2-4F1F-BD6E-365A6228A9B2}" type="presOf" srcId="{011AF15E-36CA-41A9-A1E8-A15341066360}" destId="{69360D3E-9577-4700-A02B-92B02BFC63F8}" srcOrd="0" destOrd="0" presId="urn:microsoft.com/office/officeart/2005/8/layout/hierarchy3"/>
    <dgm:cxn modelId="{2486A3EC-AEB3-4F82-AC0D-9F8D0D7086BD}" type="presOf" srcId="{BE1B1F48-FF66-4D6C-A144-7DC4D89045C7}" destId="{01C77092-4B9A-489F-B7BB-8162ED865A9E}" srcOrd="0" destOrd="0" presId="urn:microsoft.com/office/officeart/2005/8/layout/hierarchy3"/>
    <dgm:cxn modelId="{8F61C414-8D77-4D1F-9150-2E7CA334222D}" srcId="{12AAB142-51FD-4C90-94ED-EA3098947CF3}" destId="{23FA7F1B-0A47-4BBA-97C5-2BEC0A6B53C3}" srcOrd="1" destOrd="0" parTransId="{C1942714-A879-48C8-A91A-4ADAA54A5BE2}" sibTransId="{784CFC3C-1E75-471B-8A42-6BBBB5E6D45B}"/>
    <dgm:cxn modelId="{A5EFB828-561E-42C6-BDAA-44FB196BDFCC}" type="presOf" srcId="{23FA7F1B-0A47-4BBA-97C5-2BEC0A6B53C3}" destId="{3468871D-053D-47E9-98F0-FABA7C4F43CC}" srcOrd="0" destOrd="0" presId="urn:microsoft.com/office/officeart/2005/8/layout/hierarchy3"/>
    <dgm:cxn modelId="{52D3762D-655B-4E8B-AAB7-B6B492AD63FF}" type="presOf" srcId="{051B877F-00FE-47B6-9450-2CD41D1CB6F9}" destId="{11AEBE69-80A0-448D-91E8-AB0FB56C274F}" srcOrd="0" destOrd="0" presId="urn:microsoft.com/office/officeart/2005/8/layout/hierarchy3"/>
    <dgm:cxn modelId="{E50CE637-C206-413F-8346-6D330CB5EBE6}" type="presParOf" srcId="{0BEE4F4F-8215-4A62-9C76-7814F092E210}" destId="{82DF61C7-0D46-44C9-9500-8C4A6B8A766C}" srcOrd="0" destOrd="0" presId="urn:microsoft.com/office/officeart/2005/8/layout/hierarchy3"/>
    <dgm:cxn modelId="{6B527A2D-2555-476F-84F4-5855E76F0AB6}" type="presParOf" srcId="{82DF61C7-0D46-44C9-9500-8C4A6B8A766C}" destId="{9C7C863A-52FF-4FD5-80EC-0B0F76B25489}" srcOrd="0" destOrd="0" presId="urn:microsoft.com/office/officeart/2005/8/layout/hierarchy3"/>
    <dgm:cxn modelId="{EB0AE767-FF54-4B6A-98BC-416D7DDA00AD}" type="presParOf" srcId="{9C7C863A-52FF-4FD5-80EC-0B0F76B25489}" destId="{51E84150-6AB9-4B14-9841-28E0FF5DA161}" srcOrd="0" destOrd="0" presId="urn:microsoft.com/office/officeart/2005/8/layout/hierarchy3"/>
    <dgm:cxn modelId="{C00A3350-AE52-48F8-9706-F2493962DC81}" type="presParOf" srcId="{9C7C863A-52FF-4FD5-80EC-0B0F76B25489}" destId="{A3AEAC3F-1B83-4C6F-A00B-F262AA7E9549}" srcOrd="1" destOrd="0" presId="urn:microsoft.com/office/officeart/2005/8/layout/hierarchy3"/>
    <dgm:cxn modelId="{7BF650D6-CD26-4F71-B2BE-1ACD16F1496F}" type="presParOf" srcId="{82DF61C7-0D46-44C9-9500-8C4A6B8A766C}" destId="{FF2B0635-876B-4EEE-A310-D0B1F97F70C0}" srcOrd="1" destOrd="0" presId="urn:microsoft.com/office/officeart/2005/8/layout/hierarchy3"/>
    <dgm:cxn modelId="{056509E4-C638-4AD7-8525-8F9CA1512F91}" type="presParOf" srcId="{FF2B0635-876B-4EEE-A310-D0B1F97F70C0}" destId="{8D5525DF-F30F-4C6C-BABB-79CD65DBF80F}" srcOrd="0" destOrd="0" presId="urn:microsoft.com/office/officeart/2005/8/layout/hierarchy3"/>
    <dgm:cxn modelId="{FDEF145D-414C-4A97-8DD2-FEA2EF6A200A}" type="presParOf" srcId="{FF2B0635-876B-4EEE-A310-D0B1F97F70C0}" destId="{69360D3E-9577-4700-A02B-92B02BFC63F8}" srcOrd="1" destOrd="0" presId="urn:microsoft.com/office/officeart/2005/8/layout/hierarchy3"/>
    <dgm:cxn modelId="{2FFED78B-357C-41C5-9096-CB0CEE082C11}" type="presParOf" srcId="{FF2B0635-876B-4EEE-A310-D0B1F97F70C0}" destId="{567F89C8-62BF-4E61-81AC-1DFCCB444757}" srcOrd="2" destOrd="0" presId="urn:microsoft.com/office/officeart/2005/8/layout/hierarchy3"/>
    <dgm:cxn modelId="{5BFDA1F1-5102-4188-9B85-68205983A55A}" type="presParOf" srcId="{FF2B0635-876B-4EEE-A310-D0B1F97F70C0}" destId="{01C77092-4B9A-489F-B7BB-8162ED865A9E}" srcOrd="3" destOrd="0" presId="urn:microsoft.com/office/officeart/2005/8/layout/hierarchy3"/>
    <dgm:cxn modelId="{B79B8C13-8DA8-4923-A7C1-80D05A64CB68}" type="presParOf" srcId="{0BEE4F4F-8215-4A62-9C76-7814F092E210}" destId="{1D780BC8-39D7-4F2A-9274-E6F7CEEF3F44}" srcOrd="1" destOrd="0" presId="urn:microsoft.com/office/officeart/2005/8/layout/hierarchy3"/>
    <dgm:cxn modelId="{42A753CE-6451-4BA2-A5BB-6A1E25B2B544}" type="presParOf" srcId="{1D780BC8-39D7-4F2A-9274-E6F7CEEF3F44}" destId="{12779A0D-11F5-4D00-9BA8-9AB3CEA97DD6}" srcOrd="0" destOrd="0" presId="urn:microsoft.com/office/officeart/2005/8/layout/hierarchy3"/>
    <dgm:cxn modelId="{DDFF8493-B745-4F0E-8F01-CE2BD39EEE9A}" type="presParOf" srcId="{12779A0D-11F5-4D00-9BA8-9AB3CEA97DD6}" destId="{3468871D-053D-47E9-98F0-FABA7C4F43CC}" srcOrd="0" destOrd="0" presId="urn:microsoft.com/office/officeart/2005/8/layout/hierarchy3"/>
    <dgm:cxn modelId="{E28DDD73-EE67-4FA7-A6D1-15B439080328}" type="presParOf" srcId="{12779A0D-11F5-4D00-9BA8-9AB3CEA97DD6}" destId="{E082E036-8AF3-4368-B2C8-5F45592111D3}" srcOrd="1" destOrd="0" presId="urn:microsoft.com/office/officeart/2005/8/layout/hierarchy3"/>
    <dgm:cxn modelId="{80E2679C-42A2-49F6-ACF1-94F17CFAAA8D}" type="presParOf" srcId="{1D780BC8-39D7-4F2A-9274-E6F7CEEF3F44}" destId="{FA7F0D02-0869-4945-A8AD-AEFB1C328756}" srcOrd="1" destOrd="0" presId="urn:microsoft.com/office/officeart/2005/8/layout/hierarchy3"/>
    <dgm:cxn modelId="{62F0D5DF-F17B-4A59-A6A7-C8904265845B}" type="presParOf" srcId="{FA7F0D02-0869-4945-A8AD-AEFB1C328756}" destId="{11AEBE69-80A0-448D-91E8-AB0FB56C274F}" srcOrd="0" destOrd="0" presId="urn:microsoft.com/office/officeart/2005/8/layout/hierarchy3"/>
    <dgm:cxn modelId="{AC9E832B-2581-4944-8717-817340832BC3}" type="presParOf" srcId="{FA7F0D02-0869-4945-A8AD-AEFB1C328756}" destId="{6DD69B7C-091E-433A-BA40-FFAD25C957B2}" srcOrd="1" destOrd="0" presId="urn:microsoft.com/office/officeart/2005/8/layout/hierarchy3"/>
    <dgm:cxn modelId="{00697445-0E44-4E3A-94A4-B2E7CB69A145}" type="presParOf" srcId="{FA7F0D02-0869-4945-A8AD-AEFB1C328756}" destId="{A0B8AACA-8F32-4784-9B1A-0A3212F0E32C}" srcOrd="2" destOrd="0" presId="urn:microsoft.com/office/officeart/2005/8/layout/hierarchy3"/>
    <dgm:cxn modelId="{A55FB4CD-3B63-4423-B28C-A6A482D895C4}" type="presParOf" srcId="{FA7F0D02-0869-4945-A8AD-AEFB1C328756}" destId="{38301360-289F-4CD2-974E-A2B6CDB23617}" srcOrd="3" destOrd="0" presId="urn:microsoft.com/office/officeart/2005/8/layout/hierarchy3"/>
    <dgm:cxn modelId="{BA0A3F01-8B33-4E35-9ACD-2D6A2A5BF3B8}" type="presParOf" srcId="{FA7F0D02-0869-4945-A8AD-AEFB1C328756}" destId="{7F913A83-6476-4294-B749-7B5EA42E78A6}" srcOrd="4" destOrd="0" presId="urn:microsoft.com/office/officeart/2005/8/layout/hierarchy3"/>
    <dgm:cxn modelId="{EE648AF1-8048-41CC-9F41-FAB94EDA53C0}" type="presParOf" srcId="{FA7F0D02-0869-4945-A8AD-AEFB1C328756}" destId="{30B1E675-7422-40ED-8CE2-937E8B003D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1339BB-8857-4F76-B74F-14DB13E19E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ACEE07-484B-42D4-8A9D-1A09E8103989}">
      <dgm:prSet phldrT="[Texto]" custT="1"/>
      <dgm:spPr/>
      <dgm:t>
        <a:bodyPr/>
        <a:lstStyle/>
        <a:p>
          <a:r>
            <a:rPr lang="es-ES" sz="2000" dirty="0" smtClean="0"/>
            <a:t>Características del adulto en el aprendizaje: </a:t>
          </a:r>
          <a:endParaRPr lang="es-ES" sz="2000" dirty="0"/>
        </a:p>
      </dgm:t>
    </dgm:pt>
    <dgm:pt modelId="{926B964A-2D39-438B-8910-18FA4457C7E5}" type="parTrans" cxnId="{13C67EF6-2C8B-471B-9450-A5B4C1583C19}">
      <dgm:prSet/>
      <dgm:spPr/>
      <dgm:t>
        <a:bodyPr/>
        <a:lstStyle/>
        <a:p>
          <a:endParaRPr lang="es-ES" sz="2000"/>
        </a:p>
      </dgm:t>
    </dgm:pt>
    <dgm:pt modelId="{789BA026-F1CF-4DD6-852C-D5323CB5EC4B}" type="sibTrans" cxnId="{13C67EF6-2C8B-471B-9450-A5B4C1583C19}">
      <dgm:prSet/>
      <dgm:spPr/>
      <dgm:t>
        <a:bodyPr/>
        <a:lstStyle/>
        <a:p>
          <a:endParaRPr lang="es-ES" sz="2000"/>
        </a:p>
      </dgm:t>
    </dgm:pt>
    <dgm:pt modelId="{68012FAE-391C-4F00-8726-8ABDCB58D70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Tiene auto concepto.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8748271C-37E8-4C96-A3C2-50CBEA8FB27B}" type="parTrans" cxnId="{31091DA2-94B4-426C-9187-70385EE8D11B}">
      <dgm:prSet/>
      <dgm:spPr/>
      <dgm:t>
        <a:bodyPr/>
        <a:lstStyle/>
        <a:p>
          <a:endParaRPr lang="es-ES" sz="2000"/>
        </a:p>
      </dgm:t>
    </dgm:pt>
    <dgm:pt modelId="{7F61301C-5445-44BA-997A-EF1C3F8E9F7B}" type="sibTrans" cxnId="{31091DA2-94B4-426C-9187-70385EE8D11B}">
      <dgm:prSet/>
      <dgm:spPr/>
      <dgm:t>
        <a:bodyPr/>
        <a:lstStyle/>
        <a:p>
          <a:endParaRPr lang="es-ES" sz="2000"/>
        </a:p>
      </dgm:t>
    </dgm:pt>
    <dgm:pt modelId="{C9A06C23-F0D4-416F-B26D-B0905D45FBA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Posee experiencia previa.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1FECCDD9-2989-45E0-B09E-37365C4B0FFD}" type="parTrans" cxnId="{15B96A99-BB73-49F9-B38A-02B6EF6B9096}">
      <dgm:prSet/>
      <dgm:spPr/>
      <dgm:t>
        <a:bodyPr/>
        <a:lstStyle/>
        <a:p>
          <a:endParaRPr lang="es-ES" sz="2000"/>
        </a:p>
      </dgm:t>
    </dgm:pt>
    <dgm:pt modelId="{0D1D320F-BCBC-43CA-9A8B-C34B92229124}" type="sibTrans" cxnId="{15B96A99-BB73-49F9-B38A-02B6EF6B9096}">
      <dgm:prSet/>
      <dgm:spPr/>
      <dgm:t>
        <a:bodyPr/>
        <a:lstStyle/>
        <a:p>
          <a:endParaRPr lang="es-ES" sz="2000"/>
        </a:p>
      </dgm:t>
    </dgm:pt>
    <dgm:pt modelId="{19FEAB48-9632-433B-BEE4-94F0BF570DA3}">
      <dgm:prSet phldrT="[Texto]" custT="1"/>
      <dgm:spPr/>
      <dgm:t>
        <a:bodyPr/>
        <a:lstStyle/>
        <a:p>
          <a:r>
            <a:rPr lang="es-ES" sz="2000" dirty="0" smtClean="0"/>
            <a:t>Principios de la andragogía: </a:t>
          </a:r>
          <a:endParaRPr lang="es-ES" sz="2000" dirty="0"/>
        </a:p>
      </dgm:t>
    </dgm:pt>
    <dgm:pt modelId="{8572A185-E174-4956-9681-B92E4021EF64}" type="parTrans" cxnId="{C9753F1A-CB8F-4B63-AFB8-8D402AE86B54}">
      <dgm:prSet/>
      <dgm:spPr/>
      <dgm:t>
        <a:bodyPr/>
        <a:lstStyle/>
        <a:p>
          <a:endParaRPr lang="es-ES" sz="2000"/>
        </a:p>
      </dgm:t>
    </dgm:pt>
    <dgm:pt modelId="{20D41F7B-092E-49A8-9B0B-2053A88329EF}" type="sibTrans" cxnId="{C9753F1A-CB8F-4B63-AFB8-8D402AE86B54}">
      <dgm:prSet/>
      <dgm:spPr/>
      <dgm:t>
        <a:bodyPr/>
        <a:lstStyle/>
        <a:p>
          <a:endParaRPr lang="es-ES" sz="2000"/>
        </a:p>
      </dgm:t>
    </dgm:pt>
    <dgm:pt modelId="{A4F0099B-31CC-4366-8E29-3823A899468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Horizontalidad : permite a los participantes y al facilitador interaccionar en su condición de adultos.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368B9F1-FB50-4918-930E-E3BF96FF4524}" type="parTrans" cxnId="{5ABC4E0D-CBA9-46E8-B901-B7F62C02E165}">
      <dgm:prSet/>
      <dgm:spPr/>
      <dgm:t>
        <a:bodyPr/>
        <a:lstStyle/>
        <a:p>
          <a:endParaRPr lang="es-ES" sz="2000"/>
        </a:p>
      </dgm:t>
    </dgm:pt>
    <dgm:pt modelId="{CFFF1668-7171-4FA7-895D-71CBB93EDBFC}" type="sibTrans" cxnId="{5ABC4E0D-CBA9-46E8-B901-B7F62C02E165}">
      <dgm:prSet/>
      <dgm:spPr/>
      <dgm:t>
        <a:bodyPr/>
        <a:lstStyle/>
        <a:p>
          <a:endParaRPr lang="es-ES" sz="2000"/>
        </a:p>
      </dgm:t>
    </dgm:pt>
    <dgm:pt modelId="{B17F8CE9-1D46-4342-9FCD-2069B7145E5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Participación: permite tomar decisiones en conjunto.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5F2A87BB-6D47-4895-8C10-A89046B73EF8}" type="parTrans" cxnId="{266FD08B-0194-46CA-8CCC-C6A2DCEA3CC5}">
      <dgm:prSet/>
      <dgm:spPr/>
      <dgm:t>
        <a:bodyPr/>
        <a:lstStyle/>
        <a:p>
          <a:endParaRPr lang="es-ES" sz="2000"/>
        </a:p>
      </dgm:t>
    </dgm:pt>
    <dgm:pt modelId="{182CA3D5-6868-45F1-AD50-9EBD60778178}" type="sibTrans" cxnId="{266FD08B-0194-46CA-8CCC-C6A2DCEA3CC5}">
      <dgm:prSet/>
      <dgm:spPr/>
      <dgm:t>
        <a:bodyPr/>
        <a:lstStyle/>
        <a:p>
          <a:endParaRPr lang="es-ES" sz="2000"/>
        </a:p>
      </dgm:t>
    </dgm:pt>
    <dgm:pt modelId="{05EF1AAA-0569-4B2A-B0A7-DDAA0604FFAE}">
      <dgm:prSet phldrT="[Texto]" custT="1"/>
      <dgm:spPr/>
      <dgm:t>
        <a:bodyPr/>
        <a:lstStyle/>
        <a:p>
          <a:r>
            <a:rPr lang="es-ES" sz="2000" dirty="0" smtClean="0"/>
            <a:t>Componentes de la andragogía: </a:t>
          </a:r>
          <a:endParaRPr lang="es-ES" sz="2000" dirty="0"/>
        </a:p>
      </dgm:t>
    </dgm:pt>
    <dgm:pt modelId="{0126A74E-1010-414B-A608-2945AABE7F9E}" type="parTrans" cxnId="{67337A98-7BB2-4508-B0F2-D305DA94EBA6}">
      <dgm:prSet/>
      <dgm:spPr/>
      <dgm:t>
        <a:bodyPr/>
        <a:lstStyle/>
        <a:p>
          <a:endParaRPr lang="es-ES" sz="2000"/>
        </a:p>
      </dgm:t>
    </dgm:pt>
    <dgm:pt modelId="{26ECF226-16D2-4B61-BFAD-33FC9406D484}" type="sibTrans" cxnId="{67337A98-7BB2-4508-B0F2-D305DA94EBA6}">
      <dgm:prSet/>
      <dgm:spPr/>
      <dgm:t>
        <a:bodyPr/>
        <a:lstStyle/>
        <a:p>
          <a:endParaRPr lang="es-ES" sz="2000"/>
        </a:p>
      </dgm:t>
    </dgm:pt>
    <dgm:pt modelId="{C1DC95C9-5A5E-4E5C-BD1D-D1EA0858907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El participante adulto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1F483DB2-5C00-4C61-91F6-E539883B8C00}" type="parTrans" cxnId="{07316909-887E-47AC-ADDD-626F68DFA27A}">
      <dgm:prSet/>
      <dgm:spPr/>
      <dgm:t>
        <a:bodyPr/>
        <a:lstStyle/>
        <a:p>
          <a:endParaRPr lang="es-ES" sz="2000"/>
        </a:p>
      </dgm:t>
    </dgm:pt>
    <dgm:pt modelId="{F7EB6F4A-7A33-4580-AB28-7B1512E44FFA}" type="sibTrans" cxnId="{07316909-887E-47AC-ADDD-626F68DFA27A}">
      <dgm:prSet/>
      <dgm:spPr/>
      <dgm:t>
        <a:bodyPr/>
        <a:lstStyle/>
        <a:p>
          <a:endParaRPr lang="es-ES" sz="2000"/>
        </a:p>
      </dgm:t>
    </dgm:pt>
    <dgm:pt modelId="{69E8CC96-8E0D-49AE-AB2D-7A8D9D3CF96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El andragogo 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15B60F4-7790-4C4F-8228-D8B84F3A48F4}" type="parTrans" cxnId="{0449B6E3-AAB5-480B-A470-1B193B6A3A25}">
      <dgm:prSet/>
      <dgm:spPr/>
      <dgm:t>
        <a:bodyPr/>
        <a:lstStyle/>
        <a:p>
          <a:endParaRPr lang="es-ES" sz="2000"/>
        </a:p>
      </dgm:t>
    </dgm:pt>
    <dgm:pt modelId="{CD1878BA-9B8F-4B6D-A94D-F49356931153}" type="sibTrans" cxnId="{0449B6E3-AAB5-480B-A470-1B193B6A3A25}">
      <dgm:prSet/>
      <dgm:spPr/>
      <dgm:t>
        <a:bodyPr/>
        <a:lstStyle/>
        <a:p>
          <a:endParaRPr lang="es-ES" sz="2000"/>
        </a:p>
      </dgm:t>
    </dgm:pt>
    <dgm:pt modelId="{9AB66152-4D70-4448-BFB3-B25CC8D8F06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Manifiesta prontitud en aprender.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CC0A0B7A-2505-40CF-8B71-2CD8CF089820}" type="parTrans" cxnId="{7B149F5F-AEA4-4666-AE1B-1945C6EA862C}">
      <dgm:prSet/>
      <dgm:spPr/>
      <dgm:t>
        <a:bodyPr/>
        <a:lstStyle/>
        <a:p>
          <a:endParaRPr lang="es-ES" sz="2000"/>
        </a:p>
      </dgm:t>
    </dgm:pt>
    <dgm:pt modelId="{EF52AC64-AB72-45CE-9195-B7E97A671669}" type="sibTrans" cxnId="{7B149F5F-AEA4-4666-AE1B-1945C6EA862C}">
      <dgm:prSet/>
      <dgm:spPr/>
      <dgm:t>
        <a:bodyPr/>
        <a:lstStyle/>
        <a:p>
          <a:endParaRPr lang="es-ES" sz="2000"/>
        </a:p>
      </dgm:t>
    </dgm:pt>
    <dgm:pt modelId="{9D0291F4-F161-4800-A78D-8173214D23E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Posee motivación para aprender.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FED0263-1D0A-4FC2-92AC-6512E471F8E9}" type="parTrans" cxnId="{4CE04A8C-0A1A-4AF0-AE02-8916B089207C}">
      <dgm:prSet/>
      <dgm:spPr/>
      <dgm:t>
        <a:bodyPr/>
        <a:lstStyle/>
        <a:p>
          <a:endParaRPr lang="es-ES" sz="2000"/>
        </a:p>
      </dgm:t>
    </dgm:pt>
    <dgm:pt modelId="{42BB237B-CE8A-4E8E-85DD-1F06482A5CD1}" type="sibTrans" cxnId="{4CE04A8C-0A1A-4AF0-AE02-8916B089207C}">
      <dgm:prSet/>
      <dgm:spPr/>
      <dgm:t>
        <a:bodyPr/>
        <a:lstStyle/>
        <a:p>
          <a:endParaRPr lang="es-ES" sz="2000"/>
        </a:p>
      </dgm:t>
    </dgm:pt>
    <dgm:pt modelId="{355ED9BC-E942-4BED-BB41-9F9A0899D46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El grupo (participantes)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E3276A90-91B3-454C-B419-FF045F04DBA2}" type="parTrans" cxnId="{114A546E-C3B1-4837-BC1A-DD850F88C699}">
      <dgm:prSet/>
      <dgm:spPr/>
      <dgm:t>
        <a:bodyPr/>
        <a:lstStyle/>
        <a:p>
          <a:endParaRPr lang="es-ES" sz="2000"/>
        </a:p>
      </dgm:t>
    </dgm:pt>
    <dgm:pt modelId="{83AE47A1-9EBD-4C83-9780-310904CBE7A9}" type="sibTrans" cxnId="{114A546E-C3B1-4837-BC1A-DD850F88C699}">
      <dgm:prSet/>
      <dgm:spPr/>
      <dgm:t>
        <a:bodyPr/>
        <a:lstStyle/>
        <a:p>
          <a:endParaRPr lang="es-ES" sz="2000"/>
        </a:p>
      </dgm:t>
    </dgm:pt>
    <dgm:pt modelId="{A5C55608-7C77-487B-A884-C7637FD5A30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El medio ambiente (contextos de aprendizaje)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801A9E66-02BA-4854-B54E-7C8C7AF64EF4}" type="parTrans" cxnId="{4B895F87-DE78-495C-9BD8-9DA1D934DC0D}">
      <dgm:prSet/>
      <dgm:spPr/>
      <dgm:t>
        <a:bodyPr/>
        <a:lstStyle/>
        <a:p>
          <a:endParaRPr lang="es-ES" sz="2000"/>
        </a:p>
      </dgm:t>
    </dgm:pt>
    <dgm:pt modelId="{1F487576-14AE-4F19-8939-CA1F62836E95}" type="sibTrans" cxnId="{4B895F87-DE78-495C-9BD8-9DA1D934DC0D}">
      <dgm:prSet/>
      <dgm:spPr/>
      <dgm:t>
        <a:bodyPr/>
        <a:lstStyle/>
        <a:p>
          <a:endParaRPr lang="es-ES" sz="2000"/>
        </a:p>
      </dgm:t>
    </dgm:pt>
    <dgm:pt modelId="{49A5E166-F4EF-4ED3-8175-818BCA1D9942}" type="pres">
      <dgm:prSet presAssocID="{071339BB-8857-4F76-B74F-14DB13E19E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AD8471-8727-4579-9100-5D8BE2976FEC}" type="pres">
      <dgm:prSet presAssocID="{50ACEE07-484B-42D4-8A9D-1A09E8103989}" presName="composite" presStyleCnt="0"/>
      <dgm:spPr/>
    </dgm:pt>
    <dgm:pt modelId="{5B6B1BC4-CC6A-477C-B6BF-F403F8AD9424}" type="pres">
      <dgm:prSet presAssocID="{50ACEE07-484B-42D4-8A9D-1A09E81039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B419B-FE0E-409C-AD04-6082D1B48DD7}" type="pres">
      <dgm:prSet presAssocID="{50ACEE07-484B-42D4-8A9D-1A09E810398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64D81-5470-4160-83AE-48C4C8F5E400}" type="pres">
      <dgm:prSet presAssocID="{789BA026-F1CF-4DD6-852C-D5323CB5EC4B}" presName="space" presStyleCnt="0"/>
      <dgm:spPr/>
    </dgm:pt>
    <dgm:pt modelId="{9BFDBA6F-B0DA-498A-B02C-88E93794AC65}" type="pres">
      <dgm:prSet presAssocID="{19FEAB48-9632-433B-BEE4-94F0BF570DA3}" presName="composite" presStyleCnt="0"/>
      <dgm:spPr/>
    </dgm:pt>
    <dgm:pt modelId="{B98EF89B-A471-4E0D-AE24-62C7F975CEA0}" type="pres">
      <dgm:prSet presAssocID="{19FEAB48-9632-433B-BEE4-94F0BF570D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658A7-78E0-4070-8609-B64FBE78CC62}" type="pres">
      <dgm:prSet presAssocID="{19FEAB48-9632-433B-BEE4-94F0BF570DA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04EDBF-EE99-4DD0-8418-F4F761719055}" type="pres">
      <dgm:prSet presAssocID="{20D41F7B-092E-49A8-9B0B-2053A88329EF}" presName="space" presStyleCnt="0"/>
      <dgm:spPr/>
    </dgm:pt>
    <dgm:pt modelId="{8A60BA8F-8A58-499E-BD40-DE50F49F0985}" type="pres">
      <dgm:prSet presAssocID="{05EF1AAA-0569-4B2A-B0A7-DDAA0604FFAE}" presName="composite" presStyleCnt="0"/>
      <dgm:spPr/>
    </dgm:pt>
    <dgm:pt modelId="{82356952-47CD-4439-9897-0BE734F2D48D}" type="pres">
      <dgm:prSet presAssocID="{05EF1AAA-0569-4B2A-B0A7-DDAA0604FF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20D41-8201-4B55-AF32-3EEAC623B5DD}" type="pres">
      <dgm:prSet presAssocID="{05EF1AAA-0569-4B2A-B0A7-DDAA0604FF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ACF732-4092-4044-B16A-5A87AD23762F}" type="presOf" srcId="{C1DC95C9-5A5E-4E5C-BD1D-D1EA08589070}" destId="{FB320D41-8201-4B55-AF32-3EEAC623B5DD}" srcOrd="0" destOrd="0" presId="urn:microsoft.com/office/officeart/2005/8/layout/hList1"/>
    <dgm:cxn modelId="{D76C42DE-B32F-4134-9370-5161F168E36E}" type="presOf" srcId="{C9A06C23-F0D4-416F-B26D-B0905D45FBAB}" destId="{8E5B419B-FE0E-409C-AD04-6082D1B48DD7}" srcOrd="0" destOrd="1" presId="urn:microsoft.com/office/officeart/2005/8/layout/hList1"/>
    <dgm:cxn modelId="{31091DA2-94B4-426C-9187-70385EE8D11B}" srcId="{50ACEE07-484B-42D4-8A9D-1A09E8103989}" destId="{68012FAE-391C-4F00-8726-8ABDCB58D707}" srcOrd="0" destOrd="0" parTransId="{8748271C-37E8-4C96-A3C2-50CBEA8FB27B}" sibTransId="{7F61301C-5445-44BA-997A-EF1C3F8E9F7B}"/>
    <dgm:cxn modelId="{523156A5-D9D8-4801-9401-A3828499FF06}" type="presOf" srcId="{19FEAB48-9632-433B-BEE4-94F0BF570DA3}" destId="{B98EF89B-A471-4E0D-AE24-62C7F975CEA0}" srcOrd="0" destOrd="0" presId="urn:microsoft.com/office/officeart/2005/8/layout/hList1"/>
    <dgm:cxn modelId="{C9753F1A-CB8F-4B63-AFB8-8D402AE86B54}" srcId="{071339BB-8857-4F76-B74F-14DB13E19E67}" destId="{19FEAB48-9632-433B-BEE4-94F0BF570DA3}" srcOrd="1" destOrd="0" parTransId="{8572A185-E174-4956-9681-B92E4021EF64}" sibTransId="{20D41F7B-092E-49A8-9B0B-2053A88329EF}"/>
    <dgm:cxn modelId="{80733856-AB23-4C4D-919D-0CBE77BFF173}" type="presOf" srcId="{355ED9BC-E942-4BED-BB41-9F9A0899D463}" destId="{FB320D41-8201-4B55-AF32-3EEAC623B5DD}" srcOrd="0" destOrd="2" presId="urn:microsoft.com/office/officeart/2005/8/layout/hList1"/>
    <dgm:cxn modelId="{19C5C172-61A2-4946-BCBD-D7DAF2BBFA8D}" type="presOf" srcId="{68012FAE-391C-4F00-8726-8ABDCB58D707}" destId="{8E5B419B-FE0E-409C-AD04-6082D1B48DD7}" srcOrd="0" destOrd="0" presId="urn:microsoft.com/office/officeart/2005/8/layout/hList1"/>
    <dgm:cxn modelId="{114A546E-C3B1-4837-BC1A-DD850F88C699}" srcId="{05EF1AAA-0569-4B2A-B0A7-DDAA0604FFAE}" destId="{355ED9BC-E942-4BED-BB41-9F9A0899D463}" srcOrd="2" destOrd="0" parTransId="{E3276A90-91B3-454C-B419-FF045F04DBA2}" sibTransId="{83AE47A1-9EBD-4C83-9780-310904CBE7A9}"/>
    <dgm:cxn modelId="{C23AF99E-AF77-4074-AC54-8BF9B01E4489}" type="presOf" srcId="{69E8CC96-8E0D-49AE-AB2D-7A8D9D3CF964}" destId="{FB320D41-8201-4B55-AF32-3EEAC623B5DD}" srcOrd="0" destOrd="1" presId="urn:microsoft.com/office/officeart/2005/8/layout/hList1"/>
    <dgm:cxn modelId="{5ABC4E0D-CBA9-46E8-B901-B7F62C02E165}" srcId="{19FEAB48-9632-433B-BEE4-94F0BF570DA3}" destId="{A4F0099B-31CC-4366-8E29-3823A8994689}" srcOrd="0" destOrd="0" parTransId="{F368B9F1-FB50-4918-930E-E3BF96FF4524}" sibTransId="{CFFF1668-7171-4FA7-895D-71CBB93EDBFC}"/>
    <dgm:cxn modelId="{153F9796-95A1-4294-A091-1736DD095A58}" type="presOf" srcId="{071339BB-8857-4F76-B74F-14DB13E19E67}" destId="{49A5E166-F4EF-4ED3-8175-818BCA1D9942}" srcOrd="0" destOrd="0" presId="urn:microsoft.com/office/officeart/2005/8/layout/hList1"/>
    <dgm:cxn modelId="{67337A98-7BB2-4508-B0F2-D305DA94EBA6}" srcId="{071339BB-8857-4F76-B74F-14DB13E19E67}" destId="{05EF1AAA-0569-4B2A-B0A7-DDAA0604FFAE}" srcOrd="2" destOrd="0" parTransId="{0126A74E-1010-414B-A608-2945AABE7F9E}" sibTransId="{26ECF226-16D2-4B61-BFAD-33FC9406D484}"/>
    <dgm:cxn modelId="{A17B67F7-1C32-4261-80FF-8ED88D585FB1}" type="presOf" srcId="{A4F0099B-31CC-4366-8E29-3823A8994689}" destId="{E6E658A7-78E0-4070-8609-B64FBE78CC62}" srcOrd="0" destOrd="0" presId="urn:microsoft.com/office/officeart/2005/8/layout/hList1"/>
    <dgm:cxn modelId="{4B895F87-DE78-495C-9BD8-9DA1D934DC0D}" srcId="{05EF1AAA-0569-4B2A-B0A7-DDAA0604FFAE}" destId="{A5C55608-7C77-487B-A884-C7637FD5A30F}" srcOrd="3" destOrd="0" parTransId="{801A9E66-02BA-4854-B54E-7C8C7AF64EF4}" sibTransId="{1F487576-14AE-4F19-8939-CA1F62836E95}"/>
    <dgm:cxn modelId="{4CE04A8C-0A1A-4AF0-AE02-8916B089207C}" srcId="{50ACEE07-484B-42D4-8A9D-1A09E8103989}" destId="{9D0291F4-F161-4800-A78D-8173214D23E0}" srcOrd="3" destOrd="0" parTransId="{FFED0263-1D0A-4FC2-92AC-6512E471F8E9}" sibTransId="{42BB237B-CE8A-4E8E-85DD-1F06482A5CD1}"/>
    <dgm:cxn modelId="{07316909-887E-47AC-ADDD-626F68DFA27A}" srcId="{05EF1AAA-0569-4B2A-B0A7-DDAA0604FFAE}" destId="{C1DC95C9-5A5E-4E5C-BD1D-D1EA08589070}" srcOrd="0" destOrd="0" parTransId="{1F483DB2-5C00-4C61-91F6-E539883B8C00}" sibTransId="{F7EB6F4A-7A33-4580-AB28-7B1512E44FFA}"/>
    <dgm:cxn modelId="{C987A78C-A085-4C92-AD1D-DD2037E846A5}" type="presOf" srcId="{9AB66152-4D70-4448-BFB3-B25CC8D8F06B}" destId="{8E5B419B-FE0E-409C-AD04-6082D1B48DD7}" srcOrd="0" destOrd="2" presId="urn:microsoft.com/office/officeart/2005/8/layout/hList1"/>
    <dgm:cxn modelId="{E96A49F0-98C6-4B13-8664-2045D1F9D822}" type="presOf" srcId="{A5C55608-7C77-487B-A884-C7637FD5A30F}" destId="{FB320D41-8201-4B55-AF32-3EEAC623B5DD}" srcOrd="0" destOrd="3" presId="urn:microsoft.com/office/officeart/2005/8/layout/hList1"/>
    <dgm:cxn modelId="{13C67EF6-2C8B-471B-9450-A5B4C1583C19}" srcId="{071339BB-8857-4F76-B74F-14DB13E19E67}" destId="{50ACEE07-484B-42D4-8A9D-1A09E8103989}" srcOrd="0" destOrd="0" parTransId="{926B964A-2D39-438B-8910-18FA4457C7E5}" sibTransId="{789BA026-F1CF-4DD6-852C-D5323CB5EC4B}"/>
    <dgm:cxn modelId="{7B149F5F-AEA4-4666-AE1B-1945C6EA862C}" srcId="{50ACEE07-484B-42D4-8A9D-1A09E8103989}" destId="{9AB66152-4D70-4448-BFB3-B25CC8D8F06B}" srcOrd="2" destOrd="0" parTransId="{CC0A0B7A-2505-40CF-8B71-2CD8CF089820}" sibTransId="{EF52AC64-AB72-45CE-9195-B7E97A671669}"/>
    <dgm:cxn modelId="{C64D087B-460D-4640-81C1-83AE6223F8A1}" type="presOf" srcId="{B17F8CE9-1D46-4342-9FCD-2069B7145E55}" destId="{E6E658A7-78E0-4070-8609-B64FBE78CC62}" srcOrd="0" destOrd="1" presId="urn:microsoft.com/office/officeart/2005/8/layout/hList1"/>
    <dgm:cxn modelId="{266FD08B-0194-46CA-8CCC-C6A2DCEA3CC5}" srcId="{19FEAB48-9632-433B-BEE4-94F0BF570DA3}" destId="{B17F8CE9-1D46-4342-9FCD-2069B7145E55}" srcOrd="1" destOrd="0" parTransId="{5F2A87BB-6D47-4895-8C10-A89046B73EF8}" sibTransId="{182CA3D5-6868-45F1-AD50-9EBD60778178}"/>
    <dgm:cxn modelId="{0449B6E3-AAB5-480B-A470-1B193B6A3A25}" srcId="{05EF1AAA-0569-4B2A-B0A7-DDAA0604FFAE}" destId="{69E8CC96-8E0D-49AE-AB2D-7A8D9D3CF964}" srcOrd="1" destOrd="0" parTransId="{F15B60F4-7790-4C4F-8228-D8B84F3A48F4}" sibTransId="{CD1878BA-9B8F-4B6D-A94D-F49356931153}"/>
    <dgm:cxn modelId="{D2D9BB41-645D-436A-AD0F-1E266CFDA97D}" type="presOf" srcId="{05EF1AAA-0569-4B2A-B0A7-DDAA0604FFAE}" destId="{82356952-47CD-4439-9897-0BE734F2D48D}" srcOrd="0" destOrd="0" presId="urn:microsoft.com/office/officeart/2005/8/layout/hList1"/>
    <dgm:cxn modelId="{61D5B8A0-5A4B-4E0D-9FFE-4407570A0F7F}" type="presOf" srcId="{9D0291F4-F161-4800-A78D-8173214D23E0}" destId="{8E5B419B-FE0E-409C-AD04-6082D1B48DD7}" srcOrd="0" destOrd="3" presId="urn:microsoft.com/office/officeart/2005/8/layout/hList1"/>
    <dgm:cxn modelId="{15B96A99-BB73-49F9-B38A-02B6EF6B9096}" srcId="{50ACEE07-484B-42D4-8A9D-1A09E8103989}" destId="{C9A06C23-F0D4-416F-B26D-B0905D45FBAB}" srcOrd="1" destOrd="0" parTransId="{1FECCDD9-2989-45E0-B09E-37365C4B0FFD}" sibTransId="{0D1D320F-BCBC-43CA-9A8B-C34B92229124}"/>
    <dgm:cxn modelId="{BC9E580F-6776-461C-A3CE-9035D3A84EDA}" type="presOf" srcId="{50ACEE07-484B-42D4-8A9D-1A09E8103989}" destId="{5B6B1BC4-CC6A-477C-B6BF-F403F8AD9424}" srcOrd="0" destOrd="0" presId="urn:microsoft.com/office/officeart/2005/8/layout/hList1"/>
    <dgm:cxn modelId="{27544E99-79C9-4BBB-B2B1-6B63E5E980B0}" type="presParOf" srcId="{49A5E166-F4EF-4ED3-8175-818BCA1D9942}" destId="{F3AD8471-8727-4579-9100-5D8BE2976FEC}" srcOrd="0" destOrd="0" presId="urn:microsoft.com/office/officeart/2005/8/layout/hList1"/>
    <dgm:cxn modelId="{D11EEBA7-F8EF-4F82-9E1E-64FD26016309}" type="presParOf" srcId="{F3AD8471-8727-4579-9100-5D8BE2976FEC}" destId="{5B6B1BC4-CC6A-477C-B6BF-F403F8AD9424}" srcOrd="0" destOrd="0" presId="urn:microsoft.com/office/officeart/2005/8/layout/hList1"/>
    <dgm:cxn modelId="{B451E64B-1201-47BB-AEE1-39B23347DCA5}" type="presParOf" srcId="{F3AD8471-8727-4579-9100-5D8BE2976FEC}" destId="{8E5B419B-FE0E-409C-AD04-6082D1B48DD7}" srcOrd="1" destOrd="0" presId="urn:microsoft.com/office/officeart/2005/8/layout/hList1"/>
    <dgm:cxn modelId="{79A054C4-6A77-45E2-81D2-47BCE3BD219F}" type="presParOf" srcId="{49A5E166-F4EF-4ED3-8175-818BCA1D9942}" destId="{1E864D81-5470-4160-83AE-48C4C8F5E400}" srcOrd="1" destOrd="0" presId="urn:microsoft.com/office/officeart/2005/8/layout/hList1"/>
    <dgm:cxn modelId="{80916FB6-51FC-440B-81B7-5B4BFC4DB745}" type="presParOf" srcId="{49A5E166-F4EF-4ED3-8175-818BCA1D9942}" destId="{9BFDBA6F-B0DA-498A-B02C-88E93794AC65}" srcOrd="2" destOrd="0" presId="urn:microsoft.com/office/officeart/2005/8/layout/hList1"/>
    <dgm:cxn modelId="{2E9CEF5C-5E83-4D95-AD83-021056F4D393}" type="presParOf" srcId="{9BFDBA6F-B0DA-498A-B02C-88E93794AC65}" destId="{B98EF89B-A471-4E0D-AE24-62C7F975CEA0}" srcOrd="0" destOrd="0" presId="urn:microsoft.com/office/officeart/2005/8/layout/hList1"/>
    <dgm:cxn modelId="{CC26E5F8-B1E7-4CD8-A59A-F6A11C2F8A3E}" type="presParOf" srcId="{9BFDBA6F-B0DA-498A-B02C-88E93794AC65}" destId="{E6E658A7-78E0-4070-8609-B64FBE78CC62}" srcOrd="1" destOrd="0" presId="urn:microsoft.com/office/officeart/2005/8/layout/hList1"/>
    <dgm:cxn modelId="{85E7499B-AACA-40B4-AF2D-43C0290BAC59}" type="presParOf" srcId="{49A5E166-F4EF-4ED3-8175-818BCA1D9942}" destId="{4304EDBF-EE99-4DD0-8418-F4F761719055}" srcOrd="3" destOrd="0" presId="urn:microsoft.com/office/officeart/2005/8/layout/hList1"/>
    <dgm:cxn modelId="{B40724A7-E5F5-4917-B311-DEECAE16F372}" type="presParOf" srcId="{49A5E166-F4EF-4ED3-8175-818BCA1D9942}" destId="{8A60BA8F-8A58-499E-BD40-DE50F49F0985}" srcOrd="4" destOrd="0" presId="urn:microsoft.com/office/officeart/2005/8/layout/hList1"/>
    <dgm:cxn modelId="{8C8C4036-3A23-4CA5-82E9-925FA4E3FF70}" type="presParOf" srcId="{8A60BA8F-8A58-499E-BD40-DE50F49F0985}" destId="{82356952-47CD-4439-9897-0BE734F2D48D}" srcOrd="0" destOrd="0" presId="urn:microsoft.com/office/officeart/2005/8/layout/hList1"/>
    <dgm:cxn modelId="{171FBDF3-B108-4FEF-B28C-B47D0ABF87DE}" type="presParOf" srcId="{8A60BA8F-8A58-499E-BD40-DE50F49F0985}" destId="{FB320D41-8201-4B55-AF32-3EEAC623B5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BE93D1-9D90-41B1-9841-C0EDD8AD15F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413DC4-02A3-4CF9-B292-7ED8EE64FF3C}">
      <dgm:prSet phldrT="[Texto]" custT="1"/>
      <dgm:spPr/>
      <dgm:t>
        <a:bodyPr/>
        <a:lstStyle/>
        <a:p>
          <a:r>
            <a:rPr lang="es-ES" sz="2400" b="0" dirty="0" smtClean="0">
              <a:solidFill>
                <a:schemeClr val="accent1">
                  <a:lumMod val="75000"/>
                </a:schemeClr>
              </a:solidFill>
            </a:rPr>
            <a:t>Principios éticos:</a:t>
          </a:r>
          <a:endParaRPr lang="es-ES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A47B6E8B-8040-4CEB-B0AA-C2FDFDCFDA1E}" type="parTrans" cxnId="{99410121-238E-49C1-83C3-A7A82746C735}">
      <dgm:prSet/>
      <dgm:spPr/>
      <dgm:t>
        <a:bodyPr/>
        <a:lstStyle/>
        <a:p>
          <a:endParaRPr lang="es-ES"/>
        </a:p>
      </dgm:t>
    </dgm:pt>
    <dgm:pt modelId="{C5F1757D-1C0B-4481-95D7-AE3B303F33B6}" type="sibTrans" cxnId="{99410121-238E-49C1-83C3-A7A82746C735}">
      <dgm:prSet/>
      <dgm:spPr/>
      <dgm:t>
        <a:bodyPr/>
        <a:lstStyle/>
        <a:p>
          <a:endParaRPr lang="es-ES"/>
        </a:p>
      </dgm:t>
    </dgm:pt>
    <dgm:pt modelId="{6D95D5C9-2512-4454-B568-352888F56F31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La vida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379D2DDE-8D31-45EB-8FD6-04A113D92EBF}" type="parTrans" cxnId="{2E562C08-947C-4401-8F50-F6EA816E878B}">
      <dgm:prSet/>
      <dgm:spPr/>
      <dgm:t>
        <a:bodyPr/>
        <a:lstStyle/>
        <a:p>
          <a:endParaRPr lang="es-ES"/>
        </a:p>
      </dgm:t>
    </dgm:pt>
    <dgm:pt modelId="{7AA916FD-16CA-4F68-81D6-E840DCD796E0}" type="sibTrans" cxnId="{2E562C08-947C-4401-8F50-F6EA816E878B}">
      <dgm:prSet/>
      <dgm:spPr/>
      <dgm:t>
        <a:bodyPr/>
        <a:lstStyle/>
        <a:p>
          <a:endParaRPr lang="es-ES"/>
        </a:p>
      </dgm:t>
    </dgm:pt>
    <dgm:pt modelId="{2DA25B6E-5C94-4D35-81E7-798EAD19709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El bien común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ED154C6E-F8F0-4A6E-AE58-C1EBA712FE1A}" type="parTrans" cxnId="{B947C7C2-A10A-4F03-A571-26D6F7C751AD}">
      <dgm:prSet/>
      <dgm:spPr/>
      <dgm:t>
        <a:bodyPr/>
        <a:lstStyle/>
        <a:p>
          <a:endParaRPr lang="es-ES"/>
        </a:p>
      </dgm:t>
    </dgm:pt>
    <dgm:pt modelId="{AF0A0AED-AD86-4EB3-B4C1-6FA078A6FD0F}" type="sibTrans" cxnId="{B947C7C2-A10A-4F03-A571-26D6F7C751AD}">
      <dgm:prSet/>
      <dgm:spPr/>
      <dgm:t>
        <a:bodyPr/>
        <a:lstStyle/>
        <a:p>
          <a:endParaRPr lang="es-ES"/>
        </a:p>
      </dgm:t>
    </dgm:pt>
    <dgm:pt modelId="{93E71EC1-84A9-49F1-8603-16F00F10AD39}">
      <dgm:prSet phldrT="[Texto]" custT="1"/>
      <dgm:spPr/>
      <dgm:t>
        <a:bodyPr/>
        <a:lstStyle/>
        <a:p>
          <a:r>
            <a:rPr lang="es-ES" sz="2400" b="0" dirty="0" smtClean="0">
              <a:solidFill>
                <a:schemeClr val="accent1">
                  <a:lumMod val="75000"/>
                </a:schemeClr>
              </a:solidFill>
            </a:rPr>
            <a:t>Valores:</a:t>
          </a:r>
          <a:endParaRPr lang="es-ES" sz="2400" b="0" dirty="0">
            <a:solidFill>
              <a:schemeClr val="accent1">
                <a:lumMod val="75000"/>
              </a:schemeClr>
            </a:solidFill>
          </a:endParaRPr>
        </a:p>
      </dgm:t>
    </dgm:pt>
    <dgm:pt modelId="{D31095C5-58D7-4337-B903-70478A33780D}" type="parTrans" cxnId="{8AC50ABD-AAEB-40EC-928B-66F5F92043C6}">
      <dgm:prSet/>
      <dgm:spPr/>
      <dgm:t>
        <a:bodyPr/>
        <a:lstStyle/>
        <a:p>
          <a:endParaRPr lang="es-ES"/>
        </a:p>
      </dgm:t>
    </dgm:pt>
    <dgm:pt modelId="{B9AE5709-8755-4D5F-96E6-FA5A655CB0A7}" type="sibTrans" cxnId="{8AC50ABD-AAEB-40EC-928B-66F5F92043C6}">
      <dgm:prSet/>
      <dgm:spPr/>
      <dgm:t>
        <a:bodyPr/>
        <a:lstStyle/>
        <a:p>
          <a:endParaRPr lang="es-ES"/>
        </a:p>
      </dgm:t>
    </dgm:pt>
    <dgm:pt modelId="{121FF039-A313-4D92-A465-AA6CD6CFA12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Racionalidad</a:t>
          </a:r>
          <a:r>
            <a:rPr lang="es-ES" sz="1800" dirty="0" smtClean="0"/>
            <a:t> </a:t>
          </a:r>
          <a:endParaRPr lang="es-ES" sz="1800" dirty="0"/>
        </a:p>
      </dgm:t>
    </dgm:pt>
    <dgm:pt modelId="{857EB720-6535-48CC-AAD4-A4E74895EA6C}" type="parTrans" cxnId="{CDEC304C-FBD6-443B-8849-B3C35CAACCD6}">
      <dgm:prSet/>
      <dgm:spPr/>
      <dgm:t>
        <a:bodyPr/>
        <a:lstStyle/>
        <a:p>
          <a:endParaRPr lang="es-ES"/>
        </a:p>
      </dgm:t>
    </dgm:pt>
    <dgm:pt modelId="{647CA080-FE32-4C52-9BD9-87B92F821771}" type="sibTrans" cxnId="{CDEC304C-FBD6-443B-8849-B3C35CAACCD6}">
      <dgm:prSet/>
      <dgm:spPr/>
      <dgm:t>
        <a:bodyPr/>
        <a:lstStyle/>
        <a:p>
          <a:endParaRPr lang="es-ES"/>
        </a:p>
      </dgm:t>
    </dgm:pt>
    <dgm:pt modelId="{EC6FEE7E-4077-4654-A726-1B8BABAF05A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Libertad</a:t>
          </a:r>
          <a:r>
            <a:rPr lang="es-ES" sz="1800" dirty="0" smtClean="0"/>
            <a:t> </a:t>
          </a:r>
          <a:endParaRPr lang="es-ES" sz="1800" dirty="0"/>
        </a:p>
      </dgm:t>
    </dgm:pt>
    <dgm:pt modelId="{ADACE9C2-111E-4E41-B72B-A0D94349A490}" type="parTrans" cxnId="{4542C0FB-3B15-4F8C-904A-232D627F9358}">
      <dgm:prSet/>
      <dgm:spPr/>
      <dgm:t>
        <a:bodyPr/>
        <a:lstStyle/>
        <a:p>
          <a:endParaRPr lang="es-ES"/>
        </a:p>
      </dgm:t>
    </dgm:pt>
    <dgm:pt modelId="{A00913DB-E5E6-4421-AF36-68C6E3544271}" type="sibTrans" cxnId="{4542C0FB-3B15-4F8C-904A-232D627F9358}">
      <dgm:prSet/>
      <dgm:spPr/>
      <dgm:t>
        <a:bodyPr/>
        <a:lstStyle/>
        <a:p>
          <a:endParaRPr lang="es-ES"/>
        </a:p>
      </dgm:t>
    </dgm:pt>
    <dgm:pt modelId="{F0F5EEFD-A237-4623-8EA9-E55BBB466FB4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La innovación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256E343D-B885-472A-A9CB-56FF0A62051B}" type="parTrans" cxnId="{773AC14D-8132-4A9D-9621-0CDE993631AB}">
      <dgm:prSet/>
      <dgm:spPr/>
      <dgm:t>
        <a:bodyPr/>
        <a:lstStyle/>
        <a:p>
          <a:endParaRPr lang="es-ES"/>
        </a:p>
      </dgm:t>
    </dgm:pt>
    <dgm:pt modelId="{A583F5B7-51EB-47A7-AF9E-78784564977C}" type="sibTrans" cxnId="{773AC14D-8132-4A9D-9621-0CDE993631AB}">
      <dgm:prSet/>
      <dgm:spPr/>
      <dgm:t>
        <a:bodyPr/>
        <a:lstStyle/>
        <a:p>
          <a:endParaRPr lang="es-ES"/>
        </a:p>
      </dgm:t>
    </dgm:pt>
    <dgm:pt modelId="{0E2BD055-4DA7-4C85-AC2F-3EBCD0B5B714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La responsabilidad ambiental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7317F459-957D-472B-BFFE-300D0C9CD40C}" type="parTrans" cxnId="{D8C970AD-B332-406D-ADFF-BED636A98543}">
      <dgm:prSet/>
      <dgm:spPr/>
      <dgm:t>
        <a:bodyPr/>
        <a:lstStyle/>
        <a:p>
          <a:endParaRPr lang="es-ES"/>
        </a:p>
      </dgm:t>
    </dgm:pt>
    <dgm:pt modelId="{3066C8EA-E6E9-41A5-ADA0-8ADDE0364E13}" type="sibTrans" cxnId="{D8C970AD-B332-406D-ADFF-BED636A98543}">
      <dgm:prSet/>
      <dgm:spPr/>
      <dgm:t>
        <a:bodyPr/>
        <a:lstStyle/>
        <a:p>
          <a:endParaRPr lang="es-ES"/>
        </a:p>
      </dgm:t>
    </dgm:pt>
    <dgm:pt modelId="{56E36CD9-EC06-4383-A72D-B590DB605AD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Trabajo en equipo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F4AECA74-CB8A-4CCA-82FE-D7025EEFB765}" type="parTrans" cxnId="{2BDE8225-88C2-428E-9CC7-509446449E3B}">
      <dgm:prSet/>
      <dgm:spPr/>
      <dgm:t>
        <a:bodyPr/>
        <a:lstStyle/>
        <a:p>
          <a:endParaRPr lang="es-ES"/>
        </a:p>
      </dgm:t>
    </dgm:pt>
    <dgm:pt modelId="{3BFA87F5-A3CC-449C-8434-163FFA18574C}" type="sibTrans" cxnId="{2BDE8225-88C2-428E-9CC7-509446449E3B}">
      <dgm:prSet/>
      <dgm:spPr/>
      <dgm:t>
        <a:bodyPr/>
        <a:lstStyle/>
        <a:p>
          <a:endParaRPr lang="es-ES"/>
        </a:p>
      </dgm:t>
    </dgm:pt>
    <dgm:pt modelId="{C176D027-9BB8-4AD7-ADB1-78964386F227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La inclusión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9B964F70-F72F-4776-89F0-02E5F1F495AC}" type="parTrans" cxnId="{87EF87D1-5C65-42EE-8916-E48616231138}">
      <dgm:prSet/>
      <dgm:spPr/>
      <dgm:t>
        <a:bodyPr/>
        <a:lstStyle/>
        <a:p>
          <a:endParaRPr lang="es-ES"/>
        </a:p>
      </dgm:t>
    </dgm:pt>
    <dgm:pt modelId="{D445E237-F088-4F8C-87C1-359F03C7C7BB}" type="sibTrans" cxnId="{87EF87D1-5C65-42EE-8916-E48616231138}">
      <dgm:prSet/>
      <dgm:spPr/>
      <dgm:t>
        <a:bodyPr/>
        <a:lstStyle/>
        <a:p>
          <a:endParaRPr lang="es-ES"/>
        </a:p>
      </dgm:t>
    </dgm:pt>
    <dgm:pt modelId="{599D396D-A6F3-4450-8A76-5511DE8DCE3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Equidad de género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271858E4-97F7-4916-A7E4-C43AC56E8816}" type="parTrans" cxnId="{77D4B071-463C-451D-841F-F036E3457C9C}">
      <dgm:prSet/>
      <dgm:spPr/>
      <dgm:t>
        <a:bodyPr/>
        <a:lstStyle/>
        <a:p>
          <a:endParaRPr lang="es-ES"/>
        </a:p>
      </dgm:t>
    </dgm:pt>
    <dgm:pt modelId="{7106CEE8-04C0-4357-B13E-8A6C5C3327A0}" type="sibTrans" cxnId="{77D4B071-463C-451D-841F-F036E3457C9C}">
      <dgm:prSet/>
      <dgm:spPr/>
      <dgm:t>
        <a:bodyPr/>
        <a:lstStyle/>
        <a:p>
          <a:endParaRPr lang="es-ES"/>
        </a:p>
      </dgm:t>
    </dgm:pt>
    <dgm:pt modelId="{FE38D96A-E0D2-4BC0-98C3-10912850538C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El liderazgo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2BC55FF2-8C2F-4C38-A74D-007861E6C0DE}" type="parTrans" cxnId="{59C35BC6-199F-4F83-96D9-4F7FC8021C57}">
      <dgm:prSet/>
      <dgm:spPr/>
      <dgm:t>
        <a:bodyPr/>
        <a:lstStyle/>
        <a:p>
          <a:endParaRPr lang="es-ES"/>
        </a:p>
      </dgm:t>
    </dgm:pt>
    <dgm:pt modelId="{AF6CA9FC-596A-4A78-9765-208CE4114A83}" type="sibTrans" cxnId="{59C35BC6-199F-4F83-96D9-4F7FC8021C57}">
      <dgm:prSet/>
      <dgm:spPr/>
      <dgm:t>
        <a:bodyPr/>
        <a:lstStyle/>
        <a:p>
          <a:endParaRPr lang="es-ES"/>
        </a:p>
      </dgm:t>
    </dgm:pt>
    <dgm:pt modelId="{D4E88BFB-8E69-4BF4-8492-40ADA14D320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Respeto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FB0AFAF2-CF54-4B93-BCD1-F271F2736045}" type="parTrans" cxnId="{45AF7177-B68F-4433-AE5D-B8974F0A5FCF}">
      <dgm:prSet/>
      <dgm:spPr/>
      <dgm:t>
        <a:bodyPr/>
        <a:lstStyle/>
        <a:p>
          <a:endParaRPr lang="es-ES"/>
        </a:p>
      </dgm:t>
    </dgm:pt>
    <dgm:pt modelId="{7CE2B6DB-833F-438A-857A-29155A83DC2A}" type="sibTrans" cxnId="{45AF7177-B68F-4433-AE5D-B8974F0A5FCF}">
      <dgm:prSet/>
      <dgm:spPr/>
      <dgm:t>
        <a:bodyPr/>
        <a:lstStyle/>
        <a:p>
          <a:endParaRPr lang="es-ES"/>
        </a:p>
      </dgm:t>
    </dgm:pt>
    <dgm:pt modelId="{8E7C17F6-5D42-4A1C-B53E-80729A4EE017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Equidad</a:t>
          </a:r>
          <a:r>
            <a:rPr lang="es-ES" sz="1800" dirty="0" smtClean="0"/>
            <a:t> </a:t>
          </a:r>
          <a:endParaRPr lang="es-ES" sz="1800" dirty="0"/>
        </a:p>
      </dgm:t>
    </dgm:pt>
    <dgm:pt modelId="{3CBEAB2C-63D3-4BE4-A54D-B2F0651F5E71}" type="parTrans" cxnId="{9F81BD24-4D5F-4F70-BF93-33B3ECFD9649}">
      <dgm:prSet/>
      <dgm:spPr/>
      <dgm:t>
        <a:bodyPr/>
        <a:lstStyle/>
        <a:p>
          <a:endParaRPr lang="es-ES"/>
        </a:p>
      </dgm:t>
    </dgm:pt>
    <dgm:pt modelId="{9855D5C7-24E6-40F2-88C1-9D0CE521E89D}" type="sibTrans" cxnId="{9F81BD24-4D5F-4F70-BF93-33B3ECFD9649}">
      <dgm:prSet/>
      <dgm:spPr/>
      <dgm:t>
        <a:bodyPr/>
        <a:lstStyle/>
        <a:p>
          <a:endParaRPr lang="es-ES"/>
        </a:p>
      </dgm:t>
    </dgm:pt>
    <dgm:pt modelId="{C191BD73-789D-48C0-BD12-AA4DB3FFF82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Solidaridad</a:t>
          </a:r>
          <a:r>
            <a:rPr lang="es-ES" sz="1800" dirty="0" smtClean="0"/>
            <a:t> </a:t>
          </a:r>
          <a:endParaRPr lang="es-ES" sz="1800" dirty="0"/>
        </a:p>
      </dgm:t>
    </dgm:pt>
    <dgm:pt modelId="{625ED8A0-4862-4C3B-B303-BEC0F34D5ADA}" type="parTrans" cxnId="{A4DF4CCE-70F5-45E5-B584-63F8A73F6AA4}">
      <dgm:prSet/>
      <dgm:spPr/>
      <dgm:t>
        <a:bodyPr/>
        <a:lstStyle/>
        <a:p>
          <a:endParaRPr lang="es-ES"/>
        </a:p>
      </dgm:t>
    </dgm:pt>
    <dgm:pt modelId="{CC90609F-E38E-4858-9034-034B1C74B6CE}" type="sibTrans" cxnId="{A4DF4CCE-70F5-45E5-B584-63F8A73F6AA4}">
      <dgm:prSet/>
      <dgm:spPr/>
      <dgm:t>
        <a:bodyPr/>
        <a:lstStyle/>
        <a:p>
          <a:endParaRPr lang="es-ES"/>
        </a:p>
      </dgm:t>
    </dgm:pt>
    <dgm:pt modelId="{1014242E-386D-4A95-955F-305FE52D579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Lealtad 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15C0715F-A375-42B4-B8E4-491BA40B7D8F}" type="parTrans" cxnId="{B4C16BD1-B93A-441E-9594-8DCB4245047C}">
      <dgm:prSet/>
      <dgm:spPr/>
      <dgm:t>
        <a:bodyPr/>
        <a:lstStyle/>
        <a:p>
          <a:endParaRPr lang="es-ES"/>
        </a:p>
      </dgm:t>
    </dgm:pt>
    <dgm:pt modelId="{C07411C6-9556-4136-A925-4759BBB7415E}" type="sibTrans" cxnId="{B4C16BD1-B93A-441E-9594-8DCB4245047C}">
      <dgm:prSet/>
      <dgm:spPr/>
      <dgm:t>
        <a:bodyPr/>
        <a:lstStyle/>
        <a:p>
          <a:endParaRPr lang="es-ES"/>
        </a:p>
      </dgm:t>
    </dgm:pt>
    <dgm:pt modelId="{C78C5EFE-CFD0-45EF-AFB3-C26CC14500F1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Honestidad</a:t>
          </a:r>
          <a:r>
            <a:rPr lang="es-ES" sz="1800" dirty="0" smtClean="0"/>
            <a:t> </a:t>
          </a:r>
          <a:endParaRPr lang="es-ES" sz="1800" dirty="0"/>
        </a:p>
      </dgm:t>
    </dgm:pt>
    <dgm:pt modelId="{610FDF24-87AF-4E88-ACC7-0AF03D572FB1}" type="parTrans" cxnId="{6E3D1B74-E2A9-4070-8DB2-6D3CE93EA34C}">
      <dgm:prSet/>
      <dgm:spPr/>
      <dgm:t>
        <a:bodyPr/>
        <a:lstStyle/>
        <a:p>
          <a:endParaRPr lang="es-ES"/>
        </a:p>
      </dgm:t>
    </dgm:pt>
    <dgm:pt modelId="{D04251E7-4359-4EC8-BB9C-A9C3A5A17103}" type="sibTrans" cxnId="{6E3D1B74-E2A9-4070-8DB2-6D3CE93EA34C}">
      <dgm:prSet/>
      <dgm:spPr/>
      <dgm:t>
        <a:bodyPr/>
        <a:lstStyle/>
        <a:p>
          <a:endParaRPr lang="es-ES"/>
        </a:p>
      </dgm:t>
    </dgm:pt>
    <dgm:pt modelId="{C0ADED77-28B5-4D90-8657-F99047EED93B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Disciplina</a:t>
          </a:r>
          <a:r>
            <a:rPr lang="es-ES" sz="1800" dirty="0" smtClean="0"/>
            <a:t> </a:t>
          </a:r>
          <a:endParaRPr lang="es-ES" sz="1800" dirty="0"/>
        </a:p>
      </dgm:t>
    </dgm:pt>
    <dgm:pt modelId="{9FF8D266-4EFC-4409-B164-A62861606209}" type="parTrans" cxnId="{592F494F-7568-45A4-97D9-F573F242AF27}">
      <dgm:prSet/>
      <dgm:spPr/>
      <dgm:t>
        <a:bodyPr/>
        <a:lstStyle/>
        <a:p>
          <a:endParaRPr lang="es-ES"/>
        </a:p>
      </dgm:t>
    </dgm:pt>
    <dgm:pt modelId="{29D2556B-CD3C-4742-9122-01FB903B5FED}" type="sibTrans" cxnId="{592F494F-7568-45A4-97D9-F573F242AF27}">
      <dgm:prSet/>
      <dgm:spPr/>
      <dgm:t>
        <a:bodyPr/>
        <a:lstStyle/>
        <a:p>
          <a:endParaRPr lang="es-ES"/>
        </a:p>
      </dgm:t>
    </dgm:pt>
    <dgm:pt modelId="{5576060D-070A-45F0-B533-7ED8AD971EEA}" type="pres">
      <dgm:prSet presAssocID="{5ABE93D1-9D90-41B1-9841-C0EDD8AD15F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73524F8D-D011-455B-99D9-52AA021E7E21}" type="pres">
      <dgm:prSet presAssocID="{AE413DC4-02A3-4CF9-B292-7ED8EE64FF3C}" presName="root" presStyleCnt="0">
        <dgm:presLayoutVars>
          <dgm:chMax/>
          <dgm:chPref/>
        </dgm:presLayoutVars>
      </dgm:prSet>
      <dgm:spPr/>
    </dgm:pt>
    <dgm:pt modelId="{4FB82D1F-8898-44D3-8342-0EC602991971}" type="pres">
      <dgm:prSet presAssocID="{AE413DC4-02A3-4CF9-B292-7ED8EE64FF3C}" presName="rootComposite" presStyleCnt="0">
        <dgm:presLayoutVars/>
      </dgm:prSet>
      <dgm:spPr/>
    </dgm:pt>
    <dgm:pt modelId="{FF76D66F-828A-4561-920A-1B49AF622F89}" type="pres">
      <dgm:prSet presAssocID="{AE413DC4-02A3-4CF9-B292-7ED8EE64FF3C}" presName="ParentAccent" presStyleLbl="alignNode1" presStyleIdx="0" presStyleCnt="2" custScaleX="131518"/>
      <dgm:spPr/>
    </dgm:pt>
    <dgm:pt modelId="{70908B6D-DCB9-4543-A368-4FE9F46B96C7}" type="pres">
      <dgm:prSet presAssocID="{AE413DC4-02A3-4CF9-B292-7ED8EE64FF3C}" presName="ParentSmallAccent" presStyleLbl="fgAcc1" presStyleIdx="0" presStyleCnt="2"/>
      <dgm:spPr/>
    </dgm:pt>
    <dgm:pt modelId="{C171B3FB-6942-419D-BD15-C910AE230E11}" type="pres">
      <dgm:prSet presAssocID="{AE413DC4-02A3-4CF9-B292-7ED8EE64FF3C}" presName="Parent" presStyleLbl="revTx" presStyleIdx="0" presStyleCnt="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411E5-571C-44B0-A414-7F27E8B2E55C}" type="pres">
      <dgm:prSet presAssocID="{AE413DC4-02A3-4CF9-B292-7ED8EE64FF3C}" presName="childShape" presStyleCnt="0">
        <dgm:presLayoutVars>
          <dgm:chMax val="0"/>
          <dgm:chPref val="0"/>
        </dgm:presLayoutVars>
      </dgm:prSet>
      <dgm:spPr/>
    </dgm:pt>
    <dgm:pt modelId="{69034A8F-7FCC-4323-8778-AEFDACD98596}" type="pres">
      <dgm:prSet presAssocID="{6D95D5C9-2512-4454-B568-352888F56F31}" presName="childComposite" presStyleCnt="0">
        <dgm:presLayoutVars>
          <dgm:chMax val="0"/>
          <dgm:chPref val="0"/>
        </dgm:presLayoutVars>
      </dgm:prSet>
      <dgm:spPr/>
    </dgm:pt>
    <dgm:pt modelId="{B3F77529-5F87-432E-A0A9-CBD5B101A95F}" type="pres">
      <dgm:prSet presAssocID="{6D95D5C9-2512-4454-B568-352888F56F31}" presName="ChildAccent" presStyleLbl="solidFgAcc1" presStyleIdx="0" presStyleCnt="16"/>
      <dgm:spPr/>
    </dgm:pt>
    <dgm:pt modelId="{5B90737C-1F9D-499B-B48A-6695AEF21E55}" type="pres">
      <dgm:prSet presAssocID="{6D95D5C9-2512-4454-B568-352888F56F31}" presName="Child" presStyleLbl="revTx" presStyleIdx="1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86208-CECB-4DDF-8D5A-CB49C2A95888}" type="pres">
      <dgm:prSet presAssocID="{2DA25B6E-5C94-4D35-81E7-798EAD19709B}" presName="childComposite" presStyleCnt="0">
        <dgm:presLayoutVars>
          <dgm:chMax val="0"/>
          <dgm:chPref val="0"/>
        </dgm:presLayoutVars>
      </dgm:prSet>
      <dgm:spPr/>
    </dgm:pt>
    <dgm:pt modelId="{F03C5192-E461-470D-ABFB-716EDBC28BDA}" type="pres">
      <dgm:prSet presAssocID="{2DA25B6E-5C94-4D35-81E7-798EAD19709B}" presName="ChildAccent" presStyleLbl="solidFgAcc1" presStyleIdx="1" presStyleCnt="16"/>
      <dgm:spPr/>
    </dgm:pt>
    <dgm:pt modelId="{D9E613C7-B3E1-49E1-B5B8-629048E2B1C7}" type="pres">
      <dgm:prSet presAssocID="{2DA25B6E-5C94-4D35-81E7-798EAD19709B}" presName="Child" presStyleLbl="revTx" presStyleIdx="2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F615B-9308-4006-990E-E986479DABCB}" type="pres">
      <dgm:prSet presAssocID="{F0F5EEFD-A237-4623-8EA9-E55BBB466FB4}" presName="childComposite" presStyleCnt="0">
        <dgm:presLayoutVars>
          <dgm:chMax val="0"/>
          <dgm:chPref val="0"/>
        </dgm:presLayoutVars>
      </dgm:prSet>
      <dgm:spPr/>
    </dgm:pt>
    <dgm:pt modelId="{3A682376-D522-4A7C-9809-228051FD41E1}" type="pres">
      <dgm:prSet presAssocID="{F0F5EEFD-A237-4623-8EA9-E55BBB466FB4}" presName="ChildAccent" presStyleLbl="solidFgAcc1" presStyleIdx="2" presStyleCnt="16"/>
      <dgm:spPr/>
    </dgm:pt>
    <dgm:pt modelId="{1D812039-0226-44A0-AE1D-4D658B3B1252}" type="pres">
      <dgm:prSet presAssocID="{F0F5EEFD-A237-4623-8EA9-E55BBB466FB4}" presName="Child" presStyleLbl="revTx" presStyleIdx="3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82481C-2087-4E06-8489-101DA25700CB}" type="pres">
      <dgm:prSet presAssocID="{0E2BD055-4DA7-4C85-AC2F-3EBCD0B5B714}" presName="childComposite" presStyleCnt="0">
        <dgm:presLayoutVars>
          <dgm:chMax val="0"/>
          <dgm:chPref val="0"/>
        </dgm:presLayoutVars>
      </dgm:prSet>
      <dgm:spPr/>
    </dgm:pt>
    <dgm:pt modelId="{F29B0F8C-42E6-403F-BB7E-47B9B9FDD2FF}" type="pres">
      <dgm:prSet presAssocID="{0E2BD055-4DA7-4C85-AC2F-3EBCD0B5B714}" presName="ChildAccent" presStyleLbl="solidFgAcc1" presStyleIdx="3" presStyleCnt="16"/>
      <dgm:spPr/>
    </dgm:pt>
    <dgm:pt modelId="{66038E9E-C3E2-4257-B99B-4BC20176C114}" type="pres">
      <dgm:prSet presAssocID="{0E2BD055-4DA7-4C85-AC2F-3EBCD0B5B714}" presName="Child" presStyleLbl="revTx" presStyleIdx="4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5F88B-AC2E-4F27-A258-C289DB076627}" type="pres">
      <dgm:prSet presAssocID="{56E36CD9-EC06-4383-A72D-B590DB605AD5}" presName="childComposite" presStyleCnt="0">
        <dgm:presLayoutVars>
          <dgm:chMax val="0"/>
          <dgm:chPref val="0"/>
        </dgm:presLayoutVars>
      </dgm:prSet>
      <dgm:spPr/>
    </dgm:pt>
    <dgm:pt modelId="{A240CDF8-1021-448B-89B7-4721CFD00BEB}" type="pres">
      <dgm:prSet presAssocID="{56E36CD9-EC06-4383-A72D-B590DB605AD5}" presName="ChildAccent" presStyleLbl="solidFgAcc1" presStyleIdx="4" presStyleCnt="16"/>
      <dgm:spPr/>
    </dgm:pt>
    <dgm:pt modelId="{396BAE89-AE43-459A-9C9B-4B665B5B1BA9}" type="pres">
      <dgm:prSet presAssocID="{56E36CD9-EC06-4383-A72D-B590DB605AD5}" presName="Child" presStyleLbl="revTx" presStyleIdx="5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03C26-D889-4F55-89E1-A7DE5736B2D1}" type="pres">
      <dgm:prSet presAssocID="{C176D027-9BB8-4AD7-ADB1-78964386F227}" presName="childComposite" presStyleCnt="0">
        <dgm:presLayoutVars>
          <dgm:chMax val="0"/>
          <dgm:chPref val="0"/>
        </dgm:presLayoutVars>
      </dgm:prSet>
      <dgm:spPr/>
    </dgm:pt>
    <dgm:pt modelId="{EFC37F73-5F3E-4717-8AF0-E3FBF9DFD895}" type="pres">
      <dgm:prSet presAssocID="{C176D027-9BB8-4AD7-ADB1-78964386F227}" presName="ChildAccent" presStyleLbl="solidFgAcc1" presStyleIdx="5" presStyleCnt="16"/>
      <dgm:spPr/>
    </dgm:pt>
    <dgm:pt modelId="{422B2638-742E-43BE-A1FA-12124FB82E6F}" type="pres">
      <dgm:prSet presAssocID="{C176D027-9BB8-4AD7-ADB1-78964386F227}" presName="Child" presStyleLbl="revTx" presStyleIdx="6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CC61B-06BD-468D-BD93-D7E5286D78F9}" type="pres">
      <dgm:prSet presAssocID="{599D396D-A6F3-4450-8A76-5511DE8DCE38}" presName="childComposite" presStyleCnt="0">
        <dgm:presLayoutVars>
          <dgm:chMax val="0"/>
          <dgm:chPref val="0"/>
        </dgm:presLayoutVars>
      </dgm:prSet>
      <dgm:spPr/>
    </dgm:pt>
    <dgm:pt modelId="{123FFE9A-4AD6-4D71-8F31-11D76AF4B3E1}" type="pres">
      <dgm:prSet presAssocID="{599D396D-A6F3-4450-8A76-5511DE8DCE38}" presName="ChildAccent" presStyleLbl="solidFgAcc1" presStyleIdx="6" presStyleCnt="16"/>
      <dgm:spPr/>
    </dgm:pt>
    <dgm:pt modelId="{4CFC37D7-1D8F-4D78-8D68-B8F253543CAD}" type="pres">
      <dgm:prSet presAssocID="{599D396D-A6F3-4450-8A76-5511DE8DCE38}" presName="Child" presStyleLbl="revTx" presStyleIdx="7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853144-F9AE-4C25-B9F2-3D66AFCFEC6B}" type="pres">
      <dgm:prSet presAssocID="{FE38D96A-E0D2-4BC0-98C3-10912850538C}" presName="childComposite" presStyleCnt="0">
        <dgm:presLayoutVars>
          <dgm:chMax val="0"/>
          <dgm:chPref val="0"/>
        </dgm:presLayoutVars>
      </dgm:prSet>
      <dgm:spPr/>
    </dgm:pt>
    <dgm:pt modelId="{35DD39CD-5F8B-4EAC-BBA3-DD46E4EEC63D}" type="pres">
      <dgm:prSet presAssocID="{FE38D96A-E0D2-4BC0-98C3-10912850538C}" presName="ChildAccent" presStyleLbl="solidFgAcc1" presStyleIdx="7" presStyleCnt="16"/>
      <dgm:spPr/>
    </dgm:pt>
    <dgm:pt modelId="{B465F1F1-8A69-4821-8020-C81F9407D8EC}" type="pres">
      <dgm:prSet presAssocID="{FE38D96A-E0D2-4BC0-98C3-10912850538C}" presName="Child" presStyleLbl="revTx" presStyleIdx="8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F4EE1-3653-4476-9F65-2B85702C05C6}" type="pres">
      <dgm:prSet presAssocID="{93E71EC1-84A9-49F1-8603-16F00F10AD39}" presName="root" presStyleCnt="0">
        <dgm:presLayoutVars>
          <dgm:chMax/>
          <dgm:chPref/>
        </dgm:presLayoutVars>
      </dgm:prSet>
      <dgm:spPr/>
    </dgm:pt>
    <dgm:pt modelId="{EDE34DBC-D8EE-42D9-A562-8E0978CEE38C}" type="pres">
      <dgm:prSet presAssocID="{93E71EC1-84A9-49F1-8603-16F00F10AD39}" presName="rootComposite" presStyleCnt="0">
        <dgm:presLayoutVars/>
      </dgm:prSet>
      <dgm:spPr/>
    </dgm:pt>
    <dgm:pt modelId="{152A1A77-6BAA-436B-92A9-6F60DA4B257E}" type="pres">
      <dgm:prSet presAssocID="{93E71EC1-84A9-49F1-8603-16F00F10AD39}" presName="ParentAccent" presStyleLbl="alignNode1" presStyleIdx="1" presStyleCnt="2" custScaleX="131519"/>
      <dgm:spPr/>
    </dgm:pt>
    <dgm:pt modelId="{B7C06117-C21A-4712-84DC-5386C1F8CA40}" type="pres">
      <dgm:prSet presAssocID="{93E71EC1-84A9-49F1-8603-16F00F10AD39}" presName="ParentSmallAccent" presStyleLbl="fgAcc1" presStyleIdx="1" presStyleCnt="2"/>
      <dgm:spPr/>
    </dgm:pt>
    <dgm:pt modelId="{964DB28B-A8BA-41C6-A0C5-33C45161F2D1}" type="pres">
      <dgm:prSet presAssocID="{93E71EC1-84A9-49F1-8603-16F00F10AD39}" presName="Parent" presStyleLbl="revTx" presStyleIdx="9" presStyleCnt="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A92735-5004-4173-9531-44021DD6135B}" type="pres">
      <dgm:prSet presAssocID="{93E71EC1-84A9-49F1-8603-16F00F10AD39}" presName="childShape" presStyleCnt="0">
        <dgm:presLayoutVars>
          <dgm:chMax val="0"/>
          <dgm:chPref val="0"/>
        </dgm:presLayoutVars>
      </dgm:prSet>
      <dgm:spPr/>
    </dgm:pt>
    <dgm:pt modelId="{E90C3254-786F-413B-A272-30E95138E30A}" type="pres">
      <dgm:prSet presAssocID="{121FF039-A313-4D92-A465-AA6CD6CFA125}" presName="childComposite" presStyleCnt="0">
        <dgm:presLayoutVars>
          <dgm:chMax val="0"/>
          <dgm:chPref val="0"/>
        </dgm:presLayoutVars>
      </dgm:prSet>
      <dgm:spPr/>
    </dgm:pt>
    <dgm:pt modelId="{2DABAC4C-CFE2-4B59-944A-C5F87070B947}" type="pres">
      <dgm:prSet presAssocID="{121FF039-A313-4D92-A465-AA6CD6CFA125}" presName="ChildAccent" presStyleLbl="solidFgAcc1" presStyleIdx="8" presStyleCnt="16"/>
      <dgm:spPr/>
    </dgm:pt>
    <dgm:pt modelId="{50591B5B-B8A1-40B4-8D02-F30A79ACC5D9}" type="pres">
      <dgm:prSet presAssocID="{121FF039-A313-4D92-A465-AA6CD6CFA125}" presName="Child" presStyleLbl="revTx" presStyleIdx="10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BF5E5-F783-44F6-B4DB-10A23128B106}" type="pres">
      <dgm:prSet presAssocID="{D4E88BFB-8E69-4BF4-8492-40ADA14D320B}" presName="childComposite" presStyleCnt="0">
        <dgm:presLayoutVars>
          <dgm:chMax val="0"/>
          <dgm:chPref val="0"/>
        </dgm:presLayoutVars>
      </dgm:prSet>
      <dgm:spPr/>
    </dgm:pt>
    <dgm:pt modelId="{0E042C9D-D8ED-424F-93E2-61A22E7D9B13}" type="pres">
      <dgm:prSet presAssocID="{D4E88BFB-8E69-4BF4-8492-40ADA14D320B}" presName="ChildAccent" presStyleLbl="solidFgAcc1" presStyleIdx="9" presStyleCnt="16"/>
      <dgm:spPr/>
    </dgm:pt>
    <dgm:pt modelId="{A8FE2821-6E47-4063-9E5E-8300C324CA2D}" type="pres">
      <dgm:prSet presAssocID="{D4E88BFB-8E69-4BF4-8492-40ADA14D320B}" presName="Child" presStyleLbl="revTx" presStyleIdx="11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2DABFE-A190-4910-AA0B-C4DBBA55804A}" type="pres">
      <dgm:prSet presAssocID="{EC6FEE7E-4077-4654-A726-1B8BABAF05AB}" presName="childComposite" presStyleCnt="0">
        <dgm:presLayoutVars>
          <dgm:chMax val="0"/>
          <dgm:chPref val="0"/>
        </dgm:presLayoutVars>
      </dgm:prSet>
      <dgm:spPr/>
    </dgm:pt>
    <dgm:pt modelId="{BE0C75A3-98AB-4AC0-ADA3-B09D047B1BB2}" type="pres">
      <dgm:prSet presAssocID="{EC6FEE7E-4077-4654-A726-1B8BABAF05AB}" presName="ChildAccent" presStyleLbl="solidFgAcc1" presStyleIdx="10" presStyleCnt="16"/>
      <dgm:spPr/>
    </dgm:pt>
    <dgm:pt modelId="{C7E0308B-A2AB-4E00-BE07-C3BC09E04C6A}" type="pres">
      <dgm:prSet presAssocID="{EC6FEE7E-4077-4654-A726-1B8BABAF05AB}" presName="Child" presStyleLbl="revTx" presStyleIdx="12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99EE4-6D5B-4855-996B-12492E6AC112}" type="pres">
      <dgm:prSet presAssocID="{8E7C17F6-5D42-4A1C-B53E-80729A4EE017}" presName="childComposite" presStyleCnt="0">
        <dgm:presLayoutVars>
          <dgm:chMax val="0"/>
          <dgm:chPref val="0"/>
        </dgm:presLayoutVars>
      </dgm:prSet>
      <dgm:spPr/>
    </dgm:pt>
    <dgm:pt modelId="{0A363CE6-1C32-4D58-969F-B02FA9352196}" type="pres">
      <dgm:prSet presAssocID="{8E7C17F6-5D42-4A1C-B53E-80729A4EE017}" presName="ChildAccent" presStyleLbl="solidFgAcc1" presStyleIdx="11" presStyleCnt="16"/>
      <dgm:spPr/>
    </dgm:pt>
    <dgm:pt modelId="{40707E81-EE2D-44BE-BBFD-F1749C09BD4D}" type="pres">
      <dgm:prSet presAssocID="{8E7C17F6-5D42-4A1C-B53E-80729A4EE017}" presName="Child" presStyleLbl="revTx" presStyleIdx="13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64076-F7B2-4195-BCD5-79BD2DA3D232}" type="pres">
      <dgm:prSet presAssocID="{C191BD73-789D-48C0-BD12-AA4DB3FFF820}" presName="childComposite" presStyleCnt="0">
        <dgm:presLayoutVars>
          <dgm:chMax val="0"/>
          <dgm:chPref val="0"/>
        </dgm:presLayoutVars>
      </dgm:prSet>
      <dgm:spPr/>
    </dgm:pt>
    <dgm:pt modelId="{6D5ED5AF-A3C1-4B87-B6D7-96E79BA69224}" type="pres">
      <dgm:prSet presAssocID="{C191BD73-789D-48C0-BD12-AA4DB3FFF820}" presName="ChildAccent" presStyleLbl="solidFgAcc1" presStyleIdx="12" presStyleCnt="16"/>
      <dgm:spPr/>
    </dgm:pt>
    <dgm:pt modelId="{2E9E5874-95C8-4F2C-982A-AEC795279D1E}" type="pres">
      <dgm:prSet presAssocID="{C191BD73-789D-48C0-BD12-AA4DB3FFF820}" presName="Child" presStyleLbl="revTx" presStyleIdx="14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6ED00-66A2-4DC2-A2B5-5368BBEC3E73}" type="pres">
      <dgm:prSet presAssocID="{1014242E-386D-4A95-955F-305FE52D5792}" presName="childComposite" presStyleCnt="0">
        <dgm:presLayoutVars>
          <dgm:chMax val="0"/>
          <dgm:chPref val="0"/>
        </dgm:presLayoutVars>
      </dgm:prSet>
      <dgm:spPr/>
    </dgm:pt>
    <dgm:pt modelId="{2A6DD880-86C1-43C6-ADB6-FD3B7B482EDC}" type="pres">
      <dgm:prSet presAssocID="{1014242E-386D-4A95-955F-305FE52D5792}" presName="ChildAccent" presStyleLbl="solidFgAcc1" presStyleIdx="13" presStyleCnt="16"/>
      <dgm:spPr/>
    </dgm:pt>
    <dgm:pt modelId="{AEB3B12F-010F-4F76-B13C-CCA240C6F974}" type="pres">
      <dgm:prSet presAssocID="{1014242E-386D-4A95-955F-305FE52D5792}" presName="Child" presStyleLbl="revTx" presStyleIdx="15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A5F1A-BD53-4C13-8E3A-F4208D945CA7}" type="pres">
      <dgm:prSet presAssocID="{C78C5EFE-CFD0-45EF-AFB3-C26CC14500F1}" presName="childComposite" presStyleCnt="0">
        <dgm:presLayoutVars>
          <dgm:chMax val="0"/>
          <dgm:chPref val="0"/>
        </dgm:presLayoutVars>
      </dgm:prSet>
      <dgm:spPr/>
    </dgm:pt>
    <dgm:pt modelId="{ABCFA1A2-4A97-473D-97AC-A4EC6E32E8E3}" type="pres">
      <dgm:prSet presAssocID="{C78C5EFE-CFD0-45EF-AFB3-C26CC14500F1}" presName="ChildAccent" presStyleLbl="solidFgAcc1" presStyleIdx="14" presStyleCnt="16"/>
      <dgm:spPr/>
    </dgm:pt>
    <dgm:pt modelId="{81CD76E6-D4CD-45A0-81EF-06074F066673}" type="pres">
      <dgm:prSet presAssocID="{C78C5EFE-CFD0-45EF-AFB3-C26CC14500F1}" presName="Child" presStyleLbl="revTx" presStyleIdx="16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A6D37-7F17-4B59-8958-E69F16751909}" type="pres">
      <dgm:prSet presAssocID="{C0ADED77-28B5-4D90-8657-F99047EED93B}" presName="childComposite" presStyleCnt="0">
        <dgm:presLayoutVars>
          <dgm:chMax val="0"/>
          <dgm:chPref val="0"/>
        </dgm:presLayoutVars>
      </dgm:prSet>
      <dgm:spPr/>
    </dgm:pt>
    <dgm:pt modelId="{8847C13C-03A1-45A7-8618-45B8621ECAA0}" type="pres">
      <dgm:prSet presAssocID="{C0ADED77-28B5-4D90-8657-F99047EED93B}" presName="ChildAccent" presStyleLbl="solidFgAcc1" presStyleIdx="15" presStyleCnt="16"/>
      <dgm:spPr/>
    </dgm:pt>
    <dgm:pt modelId="{5AC334CB-8434-48F1-BA5B-A7477CA1D548}" type="pres">
      <dgm:prSet presAssocID="{C0ADED77-28B5-4D90-8657-F99047EED93B}" presName="Child" presStyleLbl="revTx" presStyleIdx="17" presStyleCnt="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432EFA-79F8-4B34-B191-16DE68883FEA}" type="presOf" srcId="{5ABE93D1-9D90-41B1-9841-C0EDD8AD15FA}" destId="{5576060D-070A-45F0-B533-7ED8AD971EEA}" srcOrd="0" destOrd="0" presId="urn:microsoft.com/office/officeart/2008/layout/SquareAccentList"/>
    <dgm:cxn modelId="{32CC9A5E-F732-46D7-BA37-D4AF4E2F3C2E}" type="presOf" srcId="{2DA25B6E-5C94-4D35-81E7-798EAD19709B}" destId="{D9E613C7-B3E1-49E1-B5B8-629048E2B1C7}" srcOrd="0" destOrd="0" presId="urn:microsoft.com/office/officeart/2008/layout/SquareAccentList"/>
    <dgm:cxn modelId="{2E562C08-947C-4401-8F50-F6EA816E878B}" srcId="{AE413DC4-02A3-4CF9-B292-7ED8EE64FF3C}" destId="{6D95D5C9-2512-4454-B568-352888F56F31}" srcOrd="0" destOrd="0" parTransId="{379D2DDE-8D31-45EB-8FD6-04A113D92EBF}" sibTransId="{7AA916FD-16CA-4F68-81D6-E840DCD796E0}"/>
    <dgm:cxn modelId="{D8C970AD-B332-406D-ADFF-BED636A98543}" srcId="{AE413DC4-02A3-4CF9-B292-7ED8EE64FF3C}" destId="{0E2BD055-4DA7-4C85-AC2F-3EBCD0B5B714}" srcOrd="3" destOrd="0" parTransId="{7317F459-957D-472B-BFFE-300D0C9CD40C}" sibTransId="{3066C8EA-E6E9-41A5-ADA0-8ADDE0364E13}"/>
    <dgm:cxn modelId="{77D4B071-463C-451D-841F-F036E3457C9C}" srcId="{AE413DC4-02A3-4CF9-B292-7ED8EE64FF3C}" destId="{599D396D-A6F3-4450-8A76-5511DE8DCE38}" srcOrd="6" destOrd="0" parTransId="{271858E4-97F7-4916-A7E4-C43AC56E8816}" sibTransId="{7106CEE8-04C0-4357-B13E-8A6C5C3327A0}"/>
    <dgm:cxn modelId="{4542C0FB-3B15-4F8C-904A-232D627F9358}" srcId="{93E71EC1-84A9-49F1-8603-16F00F10AD39}" destId="{EC6FEE7E-4077-4654-A726-1B8BABAF05AB}" srcOrd="2" destOrd="0" parTransId="{ADACE9C2-111E-4E41-B72B-A0D94349A490}" sibTransId="{A00913DB-E5E6-4421-AF36-68C6E3544271}"/>
    <dgm:cxn modelId="{8AC50ABD-AAEB-40EC-928B-66F5F92043C6}" srcId="{5ABE93D1-9D90-41B1-9841-C0EDD8AD15FA}" destId="{93E71EC1-84A9-49F1-8603-16F00F10AD39}" srcOrd="1" destOrd="0" parTransId="{D31095C5-58D7-4337-B903-70478A33780D}" sibTransId="{B9AE5709-8755-4D5F-96E6-FA5A655CB0A7}"/>
    <dgm:cxn modelId="{99410121-238E-49C1-83C3-A7A82746C735}" srcId="{5ABE93D1-9D90-41B1-9841-C0EDD8AD15FA}" destId="{AE413DC4-02A3-4CF9-B292-7ED8EE64FF3C}" srcOrd="0" destOrd="0" parTransId="{A47B6E8B-8040-4CEB-B0AA-C2FDFDCFDA1E}" sibTransId="{C5F1757D-1C0B-4481-95D7-AE3B303F33B6}"/>
    <dgm:cxn modelId="{511A6831-3AEF-4737-B67B-6AB25A785D48}" type="presOf" srcId="{FE38D96A-E0D2-4BC0-98C3-10912850538C}" destId="{B465F1F1-8A69-4821-8020-C81F9407D8EC}" srcOrd="0" destOrd="0" presId="urn:microsoft.com/office/officeart/2008/layout/SquareAccentList"/>
    <dgm:cxn modelId="{340DE7CE-0228-4D9F-B040-9C3537B7F4ED}" type="presOf" srcId="{0E2BD055-4DA7-4C85-AC2F-3EBCD0B5B714}" destId="{66038E9E-C3E2-4257-B99B-4BC20176C114}" srcOrd="0" destOrd="0" presId="urn:microsoft.com/office/officeart/2008/layout/SquareAccentList"/>
    <dgm:cxn modelId="{98E69038-DDBC-41D8-8E25-CC1E6E4E594F}" type="presOf" srcId="{AE413DC4-02A3-4CF9-B292-7ED8EE64FF3C}" destId="{C171B3FB-6942-419D-BD15-C910AE230E11}" srcOrd="0" destOrd="0" presId="urn:microsoft.com/office/officeart/2008/layout/SquareAccentList"/>
    <dgm:cxn modelId="{7527527D-1E33-4737-A3B3-67C4583A469D}" type="presOf" srcId="{56E36CD9-EC06-4383-A72D-B590DB605AD5}" destId="{396BAE89-AE43-459A-9C9B-4B665B5B1BA9}" srcOrd="0" destOrd="0" presId="urn:microsoft.com/office/officeart/2008/layout/SquareAccentList"/>
    <dgm:cxn modelId="{21B40C4A-D3D1-47B3-AE41-4DC81F748D44}" type="presOf" srcId="{8E7C17F6-5D42-4A1C-B53E-80729A4EE017}" destId="{40707E81-EE2D-44BE-BBFD-F1749C09BD4D}" srcOrd="0" destOrd="0" presId="urn:microsoft.com/office/officeart/2008/layout/SquareAccentList"/>
    <dgm:cxn modelId="{36DBE425-ACE5-4CBC-BAC4-E89FD3A0D84B}" type="presOf" srcId="{C0ADED77-28B5-4D90-8657-F99047EED93B}" destId="{5AC334CB-8434-48F1-BA5B-A7477CA1D548}" srcOrd="0" destOrd="0" presId="urn:microsoft.com/office/officeart/2008/layout/SquareAccentList"/>
    <dgm:cxn modelId="{C184AD07-8974-454D-9955-DC6F7FA62EC2}" type="presOf" srcId="{D4E88BFB-8E69-4BF4-8492-40ADA14D320B}" destId="{A8FE2821-6E47-4063-9E5E-8300C324CA2D}" srcOrd="0" destOrd="0" presId="urn:microsoft.com/office/officeart/2008/layout/SquareAccentList"/>
    <dgm:cxn modelId="{B947C7C2-A10A-4F03-A571-26D6F7C751AD}" srcId="{AE413DC4-02A3-4CF9-B292-7ED8EE64FF3C}" destId="{2DA25B6E-5C94-4D35-81E7-798EAD19709B}" srcOrd="1" destOrd="0" parTransId="{ED154C6E-F8F0-4A6E-AE58-C1EBA712FE1A}" sibTransId="{AF0A0AED-AD86-4EB3-B4C1-6FA078A6FD0F}"/>
    <dgm:cxn modelId="{241E7BC5-92F4-4155-ABA2-8425ED82F90C}" type="presOf" srcId="{93E71EC1-84A9-49F1-8603-16F00F10AD39}" destId="{964DB28B-A8BA-41C6-A0C5-33C45161F2D1}" srcOrd="0" destOrd="0" presId="urn:microsoft.com/office/officeart/2008/layout/SquareAccentList"/>
    <dgm:cxn modelId="{9C2C2386-192B-43B4-9F3C-BBCAD8E39EC3}" type="presOf" srcId="{F0F5EEFD-A237-4623-8EA9-E55BBB466FB4}" destId="{1D812039-0226-44A0-AE1D-4D658B3B1252}" srcOrd="0" destOrd="0" presId="urn:microsoft.com/office/officeart/2008/layout/SquareAccentList"/>
    <dgm:cxn modelId="{56B57A22-458A-4316-AE52-E8AA938D8E0C}" type="presOf" srcId="{C191BD73-789D-48C0-BD12-AA4DB3FFF820}" destId="{2E9E5874-95C8-4F2C-982A-AEC795279D1E}" srcOrd="0" destOrd="0" presId="urn:microsoft.com/office/officeart/2008/layout/SquareAccentList"/>
    <dgm:cxn modelId="{CDEC304C-FBD6-443B-8849-B3C35CAACCD6}" srcId="{93E71EC1-84A9-49F1-8603-16F00F10AD39}" destId="{121FF039-A313-4D92-A465-AA6CD6CFA125}" srcOrd="0" destOrd="0" parTransId="{857EB720-6535-48CC-AAD4-A4E74895EA6C}" sibTransId="{647CA080-FE32-4C52-9BD9-87B92F821771}"/>
    <dgm:cxn modelId="{6E3D1B74-E2A9-4070-8DB2-6D3CE93EA34C}" srcId="{93E71EC1-84A9-49F1-8603-16F00F10AD39}" destId="{C78C5EFE-CFD0-45EF-AFB3-C26CC14500F1}" srcOrd="6" destOrd="0" parTransId="{610FDF24-87AF-4E88-ACC7-0AF03D572FB1}" sibTransId="{D04251E7-4359-4EC8-BB9C-A9C3A5A17103}"/>
    <dgm:cxn modelId="{A4DF4CCE-70F5-45E5-B584-63F8A73F6AA4}" srcId="{93E71EC1-84A9-49F1-8603-16F00F10AD39}" destId="{C191BD73-789D-48C0-BD12-AA4DB3FFF820}" srcOrd="4" destOrd="0" parTransId="{625ED8A0-4862-4C3B-B303-BEC0F34D5ADA}" sibTransId="{CC90609F-E38E-4858-9034-034B1C74B6CE}"/>
    <dgm:cxn modelId="{9F81BD24-4D5F-4F70-BF93-33B3ECFD9649}" srcId="{93E71EC1-84A9-49F1-8603-16F00F10AD39}" destId="{8E7C17F6-5D42-4A1C-B53E-80729A4EE017}" srcOrd="3" destOrd="0" parTransId="{3CBEAB2C-63D3-4BE4-A54D-B2F0651F5E71}" sibTransId="{9855D5C7-24E6-40F2-88C1-9D0CE521E89D}"/>
    <dgm:cxn modelId="{773AC14D-8132-4A9D-9621-0CDE993631AB}" srcId="{AE413DC4-02A3-4CF9-B292-7ED8EE64FF3C}" destId="{F0F5EEFD-A237-4623-8EA9-E55BBB466FB4}" srcOrd="2" destOrd="0" parTransId="{256E343D-B885-472A-A9CB-56FF0A62051B}" sibTransId="{A583F5B7-51EB-47A7-AF9E-78784564977C}"/>
    <dgm:cxn modelId="{87EF87D1-5C65-42EE-8916-E48616231138}" srcId="{AE413DC4-02A3-4CF9-B292-7ED8EE64FF3C}" destId="{C176D027-9BB8-4AD7-ADB1-78964386F227}" srcOrd="5" destOrd="0" parTransId="{9B964F70-F72F-4776-89F0-02E5F1F495AC}" sibTransId="{D445E237-F088-4F8C-87C1-359F03C7C7BB}"/>
    <dgm:cxn modelId="{FF4A6154-041D-47A3-B71D-C22B69B7E72D}" type="presOf" srcId="{1014242E-386D-4A95-955F-305FE52D5792}" destId="{AEB3B12F-010F-4F76-B13C-CCA240C6F974}" srcOrd="0" destOrd="0" presId="urn:microsoft.com/office/officeart/2008/layout/SquareAccentList"/>
    <dgm:cxn modelId="{66D3400C-83B6-4CF5-89E6-9BE66939EA13}" type="presOf" srcId="{C78C5EFE-CFD0-45EF-AFB3-C26CC14500F1}" destId="{81CD76E6-D4CD-45A0-81EF-06074F066673}" srcOrd="0" destOrd="0" presId="urn:microsoft.com/office/officeart/2008/layout/SquareAccentList"/>
    <dgm:cxn modelId="{B83740F0-917A-4A42-92E7-B6B7D53A2D56}" type="presOf" srcId="{121FF039-A313-4D92-A465-AA6CD6CFA125}" destId="{50591B5B-B8A1-40B4-8D02-F30A79ACC5D9}" srcOrd="0" destOrd="0" presId="urn:microsoft.com/office/officeart/2008/layout/SquareAccentList"/>
    <dgm:cxn modelId="{C57E4101-DB77-4508-BC45-2F2224F66F08}" type="presOf" srcId="{6D95D5C9-2512-4454-B568-352888F56F31}" destId="{5B90737C-1F9D-499B-B48A-6695AEF21E55}" srcOrd="0" destOrd="0" presId="urn:microsoft.com/office/officeart/2008/layout/SquareAccentList"/>
    <dgm:cxn modelId="{B4C16BD1-B93A-441E-9594-8DCB4245047C}" srcId="{93E71EC1-84A9-49F1-8603-16F00F10AD39}" destId="{1014242E-386D-4A95-955F-305FE52D5792}" srcOrd="5" destOrd="0" parTransId="{15C0715F-A375-42B4-B8E4-491BA40B7D8F}" sibTransId="{C07411C6-9556-4136-A925-4759BBB7415E}"/>
    <dgm:cxn modelId="{592F494F-7568-45A4-97D9-F573F242AF27}" srcId="{93E71EC1-84A9-49F1-8603-16F00F10AD39}" destId="{C0ADED77-28B5-4D90-8657-F99047EED93B}" srcOrd="7" destOrd="0" parTransId="{9FF8D266-4EFC-4409-B164-A62861606209}" sibTransId="{29D2556B-CD3C-4742-9122-01FB903B5FED}"/>
    <dgm:cxn modelId="{1939A578-E7C2-4927-85F3-DB063FC91ADA}" type="presOf" srcId="{599D396D-A6F3-4450-8A76-5511DE8DCE38}" destId="{4CFC37D7-1D8F-4D78-8D68-B8F253543CAD}" srcOrd="0" destOrd="0" presId="urn:microsoft.com/office/officeart/2008/layout/SquareAccentList"/>
    <dgm:cxn modelId="{7F334125-8F12-4A9A-B46E-B88C36FBAA97}" type="presOf" srcId="{EC6FEE7E-4077-4654-A726-1B8BABAF05AB}" destId="{C7E0308B-A2AB-4E00-BE07-C3BC09E04C6A}" srcOrd="0" destOrd="0" presId="urn:microsoft.com/office/officeart/2008/layout/SquareAccentList"/>
    <dgm:cxn modelId="{45AF7177-B68F-4433-AE5D-B8974F0A5FCF}" srcId="{93E71EC1-84A9-49F1-8603-16F00F10AD39}" destId="{D4E88BFB-8E69-4BF4-8492-40ADA14D320B}" srcOrd="1" destOrd="0" parTransId="{FB0AFAF2-CF54-4B93-BCD1-F271F2736045}" sibTransId="{7CE2B6DB-833F-438A-857A-29155A83DC2A}"/>
    <dgm:cxn modelId="{59C35BC6-199F-4F83-96D9-4F7FC8021C57}" srcId="{AE413DC4-02A3-4CF9-B292-7ED8EE64FF3C}" destId="{FE38D96A-E0D2-4BC0-98C3-10912850538C}" srcOrd="7" destOrd="0" parTransId="{2BC55FF2-8C2F-4C38-A74D-007861E6C0DE}" sibTransId="{AF6CA9FC-596A-4A78-9765-208CE4114A83}"/>
    <dgm:cxn modelId="{BBD5732A-B0B9-43BC-A318-C9B8B962B307}" type="presOf" srcId="{C176D027-9BB8-4AD7-ADB1-78964386F227}" destId="{422B2638-742E-43BE-A1FA-12124FB82E6F}" srcOrd="0" destOrd="0" presId="urn:microsoft.com/office/officeart/2008/layout/SquareAccentList"/>
    <dgm:cxn modelId="{2BDE8225-88C2-428E-9CC7-509446449E3B}" srcId="{AE413DC4-02A3-4CF9-B292-7ED8EE64FF3C}" destId="{56E36CD9-EC06-4383-A72D-B590DB605AD5}" srcOrd="4" destOrd="0" parTransId="{F4AECA74-CB8A-4CCA-82FE-D7025EEFB765}" sibTransId="{3BFA87F5-A3CC-449C-8434-163FFA18574C}"/>
    <dgm:cxn modelId="{4BD6B90D-1831-4814-BEDC-E7DD75044B68}" type="presParOf" srcId="{5576060D-070A-45F0-B533-7ED8AD971EEA}" destId="{73524F8D-D011-455B-99D9-52AA021E7E21}" srcOrd="0" destOrd="0" presId="urn:microsoft.com/office/officeart/2008/layout/SquareAccentList"/>
    <dgm:cxn modelId="{4FCC0229-5B62-4385-8050-8B4C9C8BB265}" type="presParOf" srcId="{73524F8D-D011-455B-99D9-52AA021E7E21}" destId="{4FB82D1F-8898-44D3-8342-0EC602991971}" srcOrd="0" destOrd="0" presId="urn:microsoft.com/office/officeart/2008/layout/SquareAccentList"/>
    <dgm:cxn modelId="{09FAAD1E-7CD3-46C1-899F-DCE334528015}" type="presParOf" srcId="{4FB82D1F-8898-44D3-8342-0EC602991971}" destId="{FF76D66F-828A-4561-920A-1B49AF622F89}" srcOrd="0" destOrd="0" presId="urn:microsoft.com/office/officeart/2008/layout/SquareAccentList"/>
    <dgm:cxn modelId="{0F3F11C0-0C64-478F-9E3D-D60F8B02AF16}" type="presParOf" srcId="{4FB82D1F-8898-44D3-8342-0EC602991971}" destId="{70908B6D-DCB9-4543-A368-4FE9F46B96C7}" srcOrd="1" destOrd="0" presId="urn:microsoft.com/office/officeart/2008/layout/SquareAccentList"/>
    <dgm:cxn modelId="{A0F8FED9-1EAA-43CA-BA45-6F59104309AE}" type="presParOf" srcId="{4FB82D1F-8898-44D3-8342-0EC602991971}" destId="{C171B3FB-6942-419D-BD15-C910AE230E11}" srcOrd="2" destOrd="0" presId="urn:microsoft.com/office/officeart/2008/layout/SquareAccentList"/>
    <dgm:cxn modelId="{A6929998-895D-47F8-9338-C0E1CB05BAC2}" type="presParOf" srcId="{73524F8D-D011-455B-99D9-52AA021E7E21}" destId="{F21411E5-571C-44B0-A414-7F27E8B2E55C}" srcOrd="1" destOrd="0" presId="urn:microsoft.com/office/officeart/2008/layout/SquareAccentList"/>
    <dgm:cxn modelId="{EA8173BC-F452-45CB-971D-C5FDCE205879}" type="presParOf" srcId="{F21411E5-571C-44B0-A414-7F27E8B2E55C}" destId="{69034A8F-7FCC-4323-8778-AEFDACD98596}" srcOrd="0" destOrd="0" presId="urn:microsoft.com/office/officeart/2008/layout/SquareAccentList"/>
    <dgm:cxn modelId="{67589E4D-8193-4268-A942-B28A535F932A}" type="presParOf" srcId="{69034A8F-7FCC-4323-8778-AEFDACD98596}" destId="{B3F77529-5F87-432E-A0A9-CBD5B101A95F}" srcOrd="0" destOrd="0" presId="urn:microsoft.com/office/officeart/2008/layout/SquareAccentList"/>
    <dgm:cxn modelId="{7D4562D1-9D70-47F2-945A-0036DD862657}" type="presParOf" srcId="{69034A8F-7FCC-4323-8778-AEFDACD98596}" destId="{5B90737C-1F9D-499B-B48A-6695AEF21E55}" srcOrd="1" destOrd="0" presId="urn:microsoft.com/office/officeart/2008/layout/SquareAccentList"/>
    <dgm:cxn modelId="{38C6A95D-8D79-4D39-8EBC-0D06DB40F374}" type="presParOf" srcId="{F21411E5-571C-44B0-A414-7F27E8B2E55C}" destId="{D9086208-CECB-4DDF-8D5A-CB49C2A95888}" srcOrd="1" destOrd="0" presId="urn:microsoft.com/office/officeart/2008/layout/SquareAccentList"/>
    <dgm:cxn modelId="{C9183F42-5CD5-4643-B127-5777668C435B}" type="presParOf" srcId="{D9086208-CECB-4DDF-8D5A-CB49C2A95888}" destId="{F03C5192-E461-470D-ABFB-716EDBC28BDA}" srcOrd="0" destOrd="0" presId="urn:microsoft.com/office/officeart/2008/layout/SquareAccentList"/>
    <dgm:cxn modelId="{38213BF5-D311-4BB5-A129-D47051B9E047}" type="presParOf" srcId="{D9086208-CECB-4DDF-8D5A-CB49C2A95888}" destId="{D9E613C7-B3E1-49E1-B5B8-629048E2B1C7}" srcOrd="1" destOrd="0" presId="urn:microsoft.com/office/officeart/2008/layout/SquareAccentList"/>
    <dgm:cxn modelId="{1E4BF7BF-6DFA-467E-8821-C601408BFBDF}" type="presParOf" srcId="{F21411E5-571C-44B0-A414-7F27E8B2E55C}" destId="{605F615B-9308-4006-990E-E986479DABCB}" srcOrd="2" destOrd="0" presId="urn:microsoft.com/office/officeart/2008/layout/SquareAccentList"/>
    <dgm:cxn modelId="{90AA3539-95A3-4536-B223-AF2A119CC8B4}" type="presParOf" srcId="{605F615B-9308-4006-990E-E986479DABCB}" destId="{3A682376-D522-4A7C-9809-228051FD41E1}" srcOrd="0" destOrd="0" presId="urn:microsoft.com/office/officeart/2008/layout/SquareAccentList"/>
    <dgm:cxn modelId="{26F90251-EF1A-4F67-AE29-D1FF8549155C}" type="presParOf" srcId="{605F615B-9308-4006-990E-E986479DABCB}" destId="{1D812039-0226-44A0-AE1D-4D658B3B1252}" srcOrd="1" destOrd="0" presId="urn:microsoft.com/office/officeart/2008/layout/SquareAccentList"/>
    <dgm:cxn modelId="{5C6318DF-97A7-46B7-B48E-32A753ACFD21}" type="presParOf" srcId="{F21411E5-571C-44B0-A414-7F27E8B2E55C}" destId="{8182481C-2087-4E06-8489-101DA25700CB}" srcOrd="3" destOrd="0" presId="urn:microsoft.com/office/officeart/2008/layout/SquareAccentList"/>
    <dgm:cxn modelId="{4CFB3F77-3390-4FED-83D5-7ECF04023129}" type="presParOf" srcId="{8182481C-2087-4E06-8489-101DA25700CB}" destId="{F29B0F8C-42E6-403F-BB7E-47B9B9FDD2FF}" srcOrd="0" destOrd="0" presId="urn:microsoft.com/office/officeart/2008/layout/SquareAccentList"/>
    <dgm:cxn modelId="{FABC2170-DA78-4A0A-8856-3D6A165972C0}" type="presParOf" srcId="{8182481C-2087-4E06-8489-101DA25700CB}" destId="{66038E9E-C3E2-4257-B99B-4BC20176C114}" srcOrd="1" destOrd="0" presId="urn:microsoft.com/office/officeart/2008/layout/SquareAccentList"/>
    <dgm:cxn modelId="{BA9CEF3D-D2D8-4B3B-831D-34A697B84DD6}" type="presParOf" srcId="{F21411E5-571C-44B0-A414-7F27E8B2E55C}" destId="{1965F88B-AC2E-4F27-A258-C289DB076627}" srcOrd="4" destOrd="0" presId="urn:microsoft.com/office/officeart/2008/layout/SquareAccentList"/>
    <dgm:cxn modelId="{73A79405-C9BD-40ED-89F5-CA333711D7A7}" type="presParOf" srcId="{1965F88B-AC2E-4F27-A258-C289DB076627}" destId="{A240CDF8-1021-448B-89B7-4721CFD00BEB}" srcOrd="0" destOrd="0" presId="urn:microsoft.com/office/officeart/2008/layout/SquareAccentList"/>
    <dgm:cxn modelId="{29F56DFD-6363-455A-A59F-B1849DBE334E}" type="presParOf" srcId="{1965F88B-AC2E-4F27-A258-C289DB076627}" destId="{396BAE89-AE43-459A-9C9B-4B665B5B1BA9}" srcOrd="1" destOrd="0" presId="urn:microsoft.com/office/officeart/2008/layout/SquareAccentList"/>
    <dgm:cxn modelId="{F921D19C-E341-4E37-B29A-4A10B17F3AF7}" type="presParOf" srcId="{F21411E5-571C-44B0-A414-7F27E8B2E55C}" destId="{6F903C26-D889-4F55-89E1-A7DE5736B2D1}" srcOrd="5" destOrd="0" presId="urn:microsoft.com/office/officeart/2008/layout/SquareAccentList"/>
    <dgm:cxn modelId="{B7E66EF2-EE8F-4EF3-ACA6-EC3D512D71B5}" type="presParOf" srcId="{6F903C26-D889-4F55-89E1-A7DE5736B2D1}" destId="{EFC37F73-5F3E-4717-8AF0-E3FBF9DFD895}" srcOrd="0" destOrd="0" presId="urn:microsoft.com/office/officeart/2008/layout/SquareAccentList"/>
    <dgm:cxn modelId="{65F4B13D-60C0-47CE-8832-89AA8888BC09}" type="presParOf" srcId="{6F903C26-D889-4F55-89E1-A7DE5736B2D1}" destId="{422B2638-742E-43BE-A1FA-12124FB82E6F}" srcOrd="1" destOrd="0" presId="urn:microsoft.com/office/officeart/2008/layout/SquareAccentList"/>
    <dgm:cxn modelId="{74098022-F650-4E77-9220-E9EA24D31126}" type="presParOf" srcId="{F21411E5-571C-44B0-A414-7F27E8B2E55C}" destId="{4DECC61B-06BD-468D-BD93-D7E5286D78F9}" srcOrd="6" destOrd="0" presId="urn:microsoft.com/office/officeart/2008/layout/SquareAccentList"/>
    <dgm:cxn modelId="{FCEC940E-15E9-4174-B179-765A350812E2}" type="presParOf" srcId="{4DECC61B-06BD-468D-BD93-D7E5286D78F9}" destId="{123FFE9A-4AD6-4D71-8F31-11D76AF4B3E1}" srcOrd="0" destOrd="0" presId="urn:microsoft.com/office/officeart/2008/layout/SquareAccentList"/>
    <dgm:cxn modelId="{4CE92AA7-BE53-4779-939D-BABD55775E10}" type="presParOf" srcId="{4DECC61B-06BD-468D-BD93-D7E5286D78F9}" destId="{4CFC37D7-1D8F-4D78-8D68-B8F253543CAD}" srcOrd="1" destOrd="0" presId="urn:microsoft.com/office/officeart/2008/layout/SquareAccentList"/>
    <dgm:cxn modelId="{52FF0910-5CD7-43EF-A1EC-D9CCBD3FD34C}" type="presParOf" srcId="{F21411E5-571C-44B0-A414-7F27E8B2E55C}" destId="{DE853144-F9AE-4C25-B9F2-3D66AFCFEC6B}" srcOrd="7" destOrd="0" presId="urn:microsoft.com/office/officeart/2008/layout/SquareAccentList"/>
    <dgm:cxn modelId="{A2D2A70F-3458-49D0-ADED-54A4A4E89219}" type="presParOf" srcId="{DE853144-F9AE-4C25-B9F2-3D66AFCFEC6B}" destId="{35DD39CD-5F8B-4EAC-BBA3-DD46E4EEC63D}" srcOrd="0" destOrd="0" presId="urn:microsoft.com/office/officeart/2008/layout/SquareAccentList"/>
    <dgm:cxn modelId="{46A9A709-D1C9-4B2F-A2DB-B4B24276EAB7}" type="presParOf" srcId="{DE853144-F9AE-4C25-B9F2-3D66AFCFEC6B}" destId="{B465F1F1-8A69-4821-8020-C81F9407D8EC}" srcOrd="1" destOrd="0" presId="urn:microsoft.com/office/officeart/2008/layout/SquareAccentList"/>
    <dgm:cxn modelId="{66252040-9551-45F8-8828-E0747BC8FAE1}" type="presParOf" srcId="{5576060D-070A-45F0-B533-7ED8AD971EEA}" destId="{970F4EE1-3653-4476-9F65-2B85702C05C6}" srcOrd="1" destOrd="0" presId="urn:microsoft.com/office/officeart/2008/layout/SquareAccentList"/>
    <dgm:cxn modelId="{B58A1D42-AE19-46D0-BF7C-74940A22C6A0}" type="presParOf" srcId="{970F4EE1-3653-4476-9F65-2B85702C05C6}" destId="{EDE34DBC-D8EE-42D9-A562-8E0978CEE38C}" srcOrd="0" destOrd="0" presId="urn:microsoft.com/office/officeart/2008/layout/SquareAccentList"/>
    <dgm:cxn modelId="{D2726383-1064-4482-8DBB-CC6F7172F27B}" type="presParOf" srcId="{EDE34DBC-D8EE-42D9-A562-8E0978CEE38C}" destId="{152A1A77-6BAA-436B-92A9-6F60DA4B257E}" srcOrd="0" destOrd="0" presId="urn:microsoft.com/office/officeart/2008/layout/SquareAccentList"/>
    <dgm:cxn modelId="{A67C593E-1B2C-4FF4-BE98-D1B73F87ECC3}" type="presParOf" srcId="{EDE34DBC-D8EE-42D9-A562-8E0978CEE38C}" destId="{B7C06117-C21A-4712-84DC-5386C1F8CA40}" srcOrd="1" destOrd="0" presId="urn:microsoft.com/office/officeart/2008/layout/SquareAccentList"/>
    <dgm:cxn modelId="{65B15C8B-45A1-4AB9-AC81-E0B51534D2BB}" type="presParOf" srcId="{EDE34DBC-D8EE-42D9-A562-8E0978CEE38C}" destId="{964DB28B-A8BA-41C6-A0C5-33C45161F2D1}" srcOrd="2" destOrd="0" presId="urn:microsoft.com/office/officeart/2008/layout/SquareAccentList"/>
    <dgm:cxn modelId="{431347E5-9649-443E-ACA0-EBD3AA99D051}" type="presParOf" srcId="{970F4EE1-3653-4476-9F65-2B85702C05C6}" destId="{A6A92735-5004-4173-9531-44021DD6135B}" srcOrd="1" destOrd="0" presId="urn:microsoft.com/office/officeart/2008/layout/SquareAccentList"/>
    <dgm:cxn modelId="{3D74B0CE-D023-4EE6-ACF7-80CFA1712EE8}" type="presParOf" srcId="{A6A92735-5004-4173-9531-44021DD6135B}" destId="{E90C3254-786F-413B-A272-30E95138E30A}" srcOrd="0" destOrd="0" presId="urn:microsoft.com/office/officeart/2008/layout/SquareAccentList"/>
    <dgm:cxn modelId="{D6DF8F48-2226-4F90-8912-3536572F3A50}" type="presParOf" srcId="{E90C3254-786F-413B-A272-30E95138E30A}" destId="{2DABAC4C-CFE2-4B59-944A-C5F87070B947}" srcOrd="0" destOrd="0" presId="urn:microsoft.com/office/officeart/2008/layout/SquareAccentList"/>
    <dgm:cxn modelId="{93A7BFDD-8275-4F97-A6A4-52721015C120}" type="presParOf" srcId="{E90C3254-786F-413B-A272-30E95138E30A}" destId="{50591B5B-B8A1-40B4-8D02-F30A79ACC5D9}" srcOrd="1" destOrd="0" presId="urn:microsoft.com/office/officeart/2008/layout/SquareAccentList"/>
    <dgm:cxn modelId="{9221F6ED-98B7-49CC-87C7-73FC993AC825}" type="presParOf" srcId="{A6A92735-5004-4173-9531-44021DD6135B}" destId="{1C1BF5E5-F783-44F6-B4DB-10A23128B106}" srcOrd="1" destOrd="0" presId="urn:microsoft.com/office/officeart/2008/layout/SquareAccentList"/>
    <dgm:cxn modelId="{511E6144-F2B7-46AC-8E03-CA2EBE9232BB}" type="presParOf" srcId="{1C1BF5E5-F783-44F6-B4DB-10A23128B106}" destId="{0E042C9D-D8ED-424F-93E2-61A22E7D9B13}" srcOrd="0" destOrd="0" presId="urn:microsoft.com/office/officeart/2008/layout/SquareAccentList"/>
    <dgm:cxn modelId="{835261C9-BFCC-4FED-B5CD-97E7C7CE92EA}" type="presParOf" srcId="{1C1BF5E5-F783-44F6-B4DB-10A23128B106}" destId="{A8FE2821-6E47-4063-9E5E-8300C324CA2D}" srcOrd="1" destOrd="0" presId="urn:microsoft.com/office/officeart/2008/layout/SquareAccentList"/>
    <dgm:cxn modelId="{2E5E3F5A-F050-4D40-9217-A9B8D4650CBD}" type="presParOf" srcId="{A6A92735-5004-4173-9531-44021DD6135B}" destId="{1C2DABFE-A190-4910-AA0B-C4DBBA55804A}" srcOrd="2" destOrd="0" presId="urn:microsoft.com/office/officeart/2008/layout/SquareAccentList"/>
    <dgm:cxn modelId="{4A643217-A0DC-45CE-91BC-CCD2E768097F}" type="presParOf" srcId="{1C2DABFE-A190-4910-AA0B-C4DBBA55804A}" destId="{BE0C75A3-98AB-4AC0-ADA3-B09D047B1BB2}" srcOrd="0" destOrd="0" presId="urn:microsoft.com/office/officeart/2008/layout/SquareAccentList"/>
    <dgm:cxn modelId="{45ED0894-4E9C-4DCF-B0AD-7FC2D1BA63AA}" type="presParOf" srcId="{1C2DABFE-A190-4910-AA0B-C4DBBA55804A}" destId="{C7E0308B-A2AB-4E00-BE07-C3BC09E04C6A}" srcOrd="1" destOrd="0" presId="urn:microsoft.com/office/officeart/2008/layout/SquareAccentList"/>
    <dgm:cxn modelId="{86646FAC-1A2E-4F1E-97A7-0DAC46F6A052}" type="presParOf" srcId="{A6A92735-5004-4173-9531-44021DD6135B}" destId="{23099EE4-6D5B-4855-996B-12492E6AC112}" srcOrd="3" destOrd="0" presId="urn:microsoft.com/office/officeart/2008/layout/SquareAccentList"/>
    <dgm:cxn modelId="{B0C77A31-FDD4-4265-9833-A32B32F369C3}" type="presParOf" srcId="{23099EE4-6D5B-4855-996B-12492E6AC112}" destId="{0A363CE6-1C32-4D58-969F-B02FA9352196}" srcOrd="0" destOrd="0" presId="urn:microsoft.com/office/officeart/2008/layout/SquareAccentList"/>
    <dgm:cxn modelId="{9E297B0D-8234-4F96-93E5-07F02F1995FE}" type="presParOf" srcId="{23099EE4-6D5B-4855-996B-12492E6AC112}" destId="{40707E81-EE2D-44BE-BBFD-F1749C09BD4D}" srcOrd="1" destOrd="0" presId="urn:microsoft.com/office/officeart/2008/layout/SquareAccentList"/>
    <dgm:cxn modelId="{93C9C9EF-8AAB-494A-A142-F7BB94DADB43}" type="presParOf" srcId="{A6A92735-5004-4173-9531-44021DD6135B}" destId="{59264076-F7B2-4195-BCD5-79BD2DA3D232}" srcOrd="4" destOrd="0" presId="urn:microsoft.com/office/officeart/2008/layout/SquareAccentList"/>
    <dgm:cxn modelId="{26A680F1-DB2C-4C39-8AC3-A75CA38F09D9}" type="presParOf" srcId="{59264076-F7B2-4195-BCD5-79BD2DA3D232}" destId="{6D5ED5AF-A3C1-4B87-B6D7-96E79BA69224}" srcOrd="0" destOrd="0" presId="urn:microsoft.com/office/officeart/2008/layout/SquareAccentList"/>
    <dgm:cxn modelId="{368C7B99-E6F6-43A1-933E-2CA48E3ED781}" type="presParOf" srcId="{59264076-F7B2-4195-BCD5-79BD2DA3D232}" destId="{2E9E5874-95C8-4F2C-982A-AEC795279D1E}" srcOrd="1" destOrd="0" presId="urn:microsoft.com/office/officeart/2008/layout/SquareAccentList"/>
    <dgm:cxn modelId="{42F4E533-69AB-4072-827B-4D68621EEC14}" type="presParOf" srcId="{A6A92735-5004-4173-9531-44021DD6135B}" destId="{EC76ED00-66A2-4DC2-A2B5-5368BBEC3E73}" srcOrd="5" destOrd="0" presId="urn:microsoft.com/office/officeart/2008/layout/SquareAccentList"/>
    <dgm:cxn modelId="{471F00DE-B41D-4E9B-86B8-6707E955A3CF}" type="presParOf" srcId="{EC76ED00-66A2-4DC2-A2B5-5368BBEC3E73}" destId="{2A6DD880-86C1-43C6-ADB6-FD3B7B482EDC}" srcOrd="0" destOrd="0" presId="urn:microsoft.com/office/officeart/2008/layout/SquareAccentList"/>
    <dgm:cxn modelId="{B89A19A5-012E-4F8B-B3D4-F94060DB1C4B}" type="presParOf" srcId="{EC76ED00-66A2-4DC2-A2B5-5368BBEC3E73}" destId="{AEB3B12F-010F-4F76-B13C-CCA240C6F974}" srcOrd="1" destOrd="0" presId="urn:microsoft.com/office/officeart/2008/layout/SquareAccentList"/>
    <dgm:cxn modelId="{D2658EFB-04B2-40AE-8759-38BCA966BD09}" type="presParOf" srcId="{A6A92735-5004-4173-9531-44021DD6135B}" destId="{DF7A5F1A-BD53-4C13-8E3A-F4208D945CA7}" srcOrd="6" destOrd="0" presId="urn:microsoft.com/office/officeart/2008/layout/SquareAccentList"/>
    <dgm:cxn modelId="{DBCE4809-2678-4014-ADEF-2BBE079F53B6}" type="presParOf" srcId="{DF7A5F1A-BD53-4C13-8E3A-F4208D945CA7}" destId="{ABCFA1A2-4A97-473D-97AC-A4EC6E32E8E3}" srcOrd="0" destOrd="0" presId="urn:microsoft.com/office/officeart/2008/layout/SquareAccentList"/>
    <dgm:cxn modelId="{79C23737-DABF-4FF9-B05A-8EA9708B20BE}" type="presParOf" srcId="{DF7A5F1A-BD53-4C13-8E3A-F4208D945CA7}" destId="{81CD76E6-D4CD-45A0-81EF-06074F066673}" srcOrd="1" destOrd="0" presId="urn:microsoft.com/office/officeart/2008/layout/SquareAccentList"/>
    <dgm:cxn modelId="{E0ACC0D5-9D7A-43A6-A904-50F7C4218A5B}" type="presParOf" srcId="{A6A92735-5004-4173-9531-44021DD6135B}" destId="{E31A6D37-7F17-4B59-8958-E69F16751909}" srcOrd="7" destOrd="0" presId="urn:microsoft.com/office/officeart/2008/layout/SquareAccentList"/>
    <dgm:cxn modelId="{98082481-3E7E-4741-8D03-9BEB2AF46720}" type="presParOf" srcId="{E31A6D37-7F17-4B59-8958-E69F16751909}" destId="{8847C13C-03A1-45A7-8618-45B8621ECAA0}" srcOrd="0" destOrd="0" presId="urn:microsoft.com/office/officeart/2008/layout/SquareAccentList"/>
    <dgm:cxn modelId="{3856BB0B-D5FB-4406-8EF0-9FA4B80A8718}" type="presParOf" srcId="{E31A6D37-7F17-4B59-8958-E69F16751909}" destId="{5AC334CB-8434-48F1-BA5B-A7477CA1D54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3245AB-0395-403E-8065-44F8393302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12C3CB-1846-40D2-B17D-EDA6D42FB1F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Constructivismo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3093FFE2-2CF2-4B22-8BE0-A500783A8EBF}" type="parTrans" cxnId="{F24BA40F-DA64-4D06-B7EF-5821ED8FD058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E37513CA-4D6C-4665-8698-C390FFB87A20}" type="sibTrans" cxnId="{F24BA40F-DA64-4D06-B7EF-5821ED8FD058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65AD6D0C-FF10-4F07-BB65-26F51BC00499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Principios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8BE41B58-26E3-4902-8763-CE222F023A3E}" type="parTrans" cxnId="{F44B5193-BDE8-4EDF-A57B-C3DCF8CF4FA9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C60D4AAD-F83F-4315-8F66-3E65EE2AA6D2}" type="sibTrans" cxnId="{F44B5193-BDE8-4EDF-A57B-C3DCF8CF4FA9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B5C0A317-7DC2-4701-96EF-A0FE7AC5D874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1. El conocimiento es una construcción del ser humano en base a esquemas que posee. </a:t>
          </a:r>
        </a:p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2. Existen múltiples  realidades construidas individualmente. </a:t>
          </a:r>
        </a:p>
      </dgm:t>
    </dgm:pt>
    <dgm:pt modelId="{D5B4BB32-F961-4979-8054-165CDF0CF9DD}" type="parTrans" cxnId="{BD80544B-1F63-4C49-8AA9-B2DFF3CD5A7E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10F2FDF6-4AF7-41F9-9964-F66A7382653C}" type="sibTrans" cxnId="{BD80544B-1F63-4C49-8AA9-B2DFF3CD5A7E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88E3A57C-39F2-4381-9675-588A8229A54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Epistemología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EB0340BF-DC64-49F6-90EB-97777F7F2572}" type="parTrans" cxnId="{0FFB0D0D-37A6-4B80-A643-EC0D03984EDF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16E972D6-125F-4000-AD2F-02D0167DC5ED}" type="sibTrans" cxnId="{0FFB0D0D-37A6-4B80-A643-EC0D03984EDF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B5DE841B-C92D-4A74-BDF0-DA6CAE1FFBF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Psicología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FB478137-5002-4094-8DD2-8684D7FA7490}" type="parTrans" cxnId="{5ABA331C-928F-4294-8E1D-8B5F2967336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1D809A0-D8E6-454F-B0E2-CD29E8C96ACD}" type="sibTrans" cxnId="{5ABA331C-928F-4294-8E1D-8B5F29673362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2717E819-23CF-4578-8FA4-95A411FED0E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Aportes en: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E066440B-7290-40D6-AFAF-1DDB59B76073}" type="sibTrans" cxnId="{D2D608ED-8DB3-4717-B324-4907BBE2B75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6DB26FB-EBC3-4B5C-B691-205FCD89E23B}" type="parTrans" cxnId="{D2D608ED-8DB3-4717-B324-4907BBE2B75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2A848837-650F-4319-A7E3-6DAA6AE18BB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accent1">
                  <a:lumMod val="75000"/>
                </a:schemeClr>
              </a:solidFill>
            </a:rPr>
            <a:t>Pedagogía</a:t>
          </a:r>
          <a:endParaRPr lang="es-E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B310BD30-8C27-49CE-83B3-B3A5D2A1B9DC}" type="parTrans" cxnId="{7F7EB382-5EE3-43E5-9E77-88FB35D1575D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7A9D0DC7-B1C3-423B-8409-E7A705BC74BE}" type="sibTrans" cxnId="{7F7EB382-5EE3-43E5-9E77-88FB35D1575D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7408B3B7-596E-4314-AF67-8430F19CC54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-La relación con el mundo está mediatizada por las representaciones mentales que de él tenemos.</a:t>
          </a:r>
        </a:p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-El sujeto cumple un papel activo en el proceso de apropiación del conocimiento.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FB94BE31-E500-4EFD-A493-23DCEFD2CC86}" type="parTrans" cxnId="{D097BD68-3BAE-41BE-8B7D-36E3345EBE94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5DD65C03-4EB6-494C-85AD-E7351DE457BB}" type="sibTrans" cxnId="{D097BD68-3BAE-41BE-8B7D-36E3345EBE94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B58D0208-E824-46E2-AF2E-DD7D15E83FF4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-Las ideas están organizadas, interconectadas y relacionadas estructuralmente. </a:t>
          </a:r>
        </a:p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-Nuestro pensamiento posee una estructura.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3A47684B-E6A7-443B-9214-5F667203A678}" type="parTrans" cxnId="{0C20025E-D868-4E44-8A35-E2802A75537B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04CAC7FC-F8D3-4E82-AFC0-38040800406C}" type="sibTrans" cxnId="{0C20025E-D868-4E44-8A35-E2802A75537B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43912B9D-A316-414C-ADFA-C61F47EAEDB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-Los conocimientos nuevos se vinculan de manera clara y estable con los conocimientos previos.</a:t>
          </a:r>
        </a:p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-Es prioritario realizar un diagnóstico completo y amplio de los conceptos con los cuales llegan los estudiantes.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A2059CF4-E07A-4D0F-A9FB-D3156A30D4A6}" type="parTrans" cxnId="{4E08DA11-48B1-4229-B89E-BE2FCA6B989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91919FD9-7999-4D45-84C9-4BB7DEE5970A}" type="sibTrans" cxnId="{4E08DA11-48B1-4229-B89E-BE2FCA6B9897}">
      <dgm:prSet/>
      <dgm:spPr/>
      <dgm:t>
        <a:bodyPr/>
        <a:lstStyle/>
        <a:p>
          <a:endParaRPr lang="es-ES">
            <a:solidFill>
              <a:schemeClr val="accent1">
                <a:lumMod val="75000"/>
              </a:schemeClr>
            </a:solidFill>
          </a:endParaRPr>
        </a:p>
      </dgm:t>
    </dgm:pt>
    <dgm:pt modelId="{7A192AB7-2CB3-4F5D-BC62-F33DC5642315}" type="pres">
      <dgm:prSet presAssocID="{243245AB-0395-403E-8065-44F8393302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A555A3-4BCD-4893-98B2-BF57F1447061}" type="pres">
      <dgm:prSet presAssocID="{EF12C3CB-1846-40D2-B17D-EDA6D42FB1F6}" presName="hierRoot1" presStyleCnt="0"/>
      <dgm:spPr/>
    </dgm:pt>
    <dgm:pt modelId="{3DAF9E01-F769-450F-8687-C2849789D04D}" type="pres">
      <dgm:prSet presAssocID="{EF12C3CB-1846-40D2-B17D-EDA6D42FB1F6}" presName="composite" presStyleCnt="0"/>
      <dgm:spPr/>
    </dgm:pt>
    <dgm:pt modelId="{49A6F560-D348-41F9-832D-C8B460163256}" type="pres">
      <dgm:prSet presAssocID="{EF12C3CB-1846-40D2-B17D-EDA6D42FB1F6}" presName="background" presStyleLbl="node0" presStyleIdx="0" presStyleCnt="1"/>
      <dgm:spPr/>
    </dgm:pt>
    <dgm:pt modelId="{BC3B53C0-E4C0-459A-8D1E-9065667F14BB}" type="pres">
      <dgm:prSet presAssocID="{EF12C3CB-1846-40D2-B17D-EDA6D42FB1F6}" presName="text" presStyleLbl="fgAcc0" presStyleIdx="0" presStyleCnt="1" custScaleY="23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DFCD7A-0E75-4395-B1AD-814185663090}" type="pres">
      <dgm:prSet presAssocID="{EF12C3CB-1846-40D2-B17D-EDA6D42FB1F6}" presName="hierChild2" presStyleCnt="0"/>
      <dgm:spPr/>
    </dgm:pt>
    <dgm:pt modelId="{7D714A37-B0EA-4FF8-8118-67FB83AD7D24}" type="pres">
      <dgm:prSet presAssocID="{8BE41B58-26E3-4902-8763-CE222F023A3E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16D4980-6E50-4402-97E5-992F3F87810E}" type="pres">
      <dgm:prSet presAssocID="{65AD6D0C-FF10-4F07-BB65-26F51BC00499}" presName="hierRoot2" presStyleCnt="0"/>
      <dgm:spPr/>
    </dgm:pt>
    <dgm:pt modelId="{55C1DA2B-4A2B-414F-8CCF-F506DC2C4245}" type="pres">
      <dgm:prSet presAssocID="{65AD6D0C-FF10-4F07-BB65-26F51BC00499}" presName="composite2" presStyleCnt="0"/>
      <dgm:spPr/>
    </dgm:pt>
    <dgm:pt modelId="{68B9DAC2-D00B-41A0-962E-15A51C257B0F}" type="pres">
      <dgm:prSet presAssocID="{65AD6D0C-FF10-4F07-BB65-26F51BC00499}" presName="background2" presStyleLbl="node2" presStyleIdx="0" presStyleCnt="2"/>
      <dgm:spPr/>
    </dgm:pt>
    <dgm:pt modelId="{05482586-27E6-4338-A2D1-348166FAB67F}" type="pres">
      <dgm:prSet presAssocID="{65AD6D0C-FF10-4F07-BB65-26F51BC00499}" presName="text2" presStyleLbl="fgAcc2" presStyleIdx="0" presStyleCnt="2" custScaleY="25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C002BD-4E61-4781-84A1-1F07BE4CEF91}" type="pres">
      <dgm:prSet presAssocID="{65AD6D0C-FF10-4F07-BB65-26F51BC00499}" presName="hierChild3" presStyleCnt="0"/>
      <dgm:spPr/>
    </dgm:pt>
    <dgm:pt modelId="{EC2100FA-539A-4781-B7A8-60CBA755A26D}" type="pres">
      <dgm:prSet presAssocID="{D5B4BB32-F961-4979-8054-165CDF0CF9DD}" presName="Name17" presStyleLbl="parChTrans1D3" presStyleIdx="0" presStyleCnt="4"/>
      <dgm:spPr/>
      <dgm:t>
        <a:bodyPr/>
        <a:lstStyle/>
        <a:p>
          <a:endParaRPr lang="es-ES"/>
        </a:p>
      </dgm:t>
    </dgm:pt>
    <dgm:pt modelId="{38A73ECD-84CB-459B-BD20-B54DB2ED1FEF}" type="pres">
      <dgm:prSet presAssocID="{B5C0A317-7DC2-4701-96EF-A0FE7AC5D874}" presName="hierRoot3" presStyleCnt="0"/>
      <dgm:spPr/>
    </dgm:pt>
    <dgm:pt modelId="{3DD48F3D-598A-4A27-90C5-FF236D6958F4}" type="pres">
      <dgm:prSet presAssocID="{B5C0A317-7DC2-4701-96EF-A0FE7AC5D874}" presName="composite3" presStyleCnt="0"/>
      <dgm:spPr/>
    </dgm:pt>
    <dgm:pt modelId="{D2982301-1713-4D72-8486-03C254A2B7CC}" type="pres">
      <dgm:prSet presAssocID="{B5C0A317-7DC2-4701-96EF-A0FE7AC5D874}" presName="background3" presStyleLbl="node3" presStyleIdx="0" presStyleCnt="4"/>
      <dgm:spPr/>
    </dgm:pt>
    <dgm:pt modelId="{8260D6A0-C0ED-4F32-BECA-B067C8FCF330}" type="pres">
      <dgm:prSet presAssocID="{B5C0A317-7DC2-4701-96EF-A0FE7AC5D874}" presName="text3" presStyleLbl="fgAcc3" presStyleIdx="0" presStyleCnt="4" custScaleY="1889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8A1403-309C-466A-8164-F91E09FB7CFF}" type="pres">
      <dgm:prSet presAssocID="{B5C0A317-7DC2-4701-96EF-A0FE7AC5D874}" presName="hierChild4" presStyleCnt="0"/>
      <dgm:spPr/>
    </dgm:pt>
    <dgm:pt modelId="{33D5249C-8B26-40F4-9C6F-A4F8BF053C6E}" type="pres">
      <dgm:prSet presAssocID="{56DB26FB-EBC3-4B5C-B691-205FCD89E23B}" presName="Name10" presStyleLbl="parChTrans1D2" presStyleIdx="1" presStyleCnt="2"/>
      <dgm:spPr/>
      <dgm:t>
        <a:bodyPr/>
        <a:lstStyle/>
        <a:p>
          <a:endParaRPr lang="es-ES"/>
        </a:p>
      </dgm:t>
    </dgm:pt>
    <dgm:pt modelId="{5EFA9E74-D1EF-4B42-8064-D771CA52163A}" type="pres">
      <dgm:prSet presAssocID="{2717E819-23CF-4578-8FA4-95A411FED0E0}" presName="hierRoot2" presStyleCnt="0"/>
      <dgm:spPr/>
    </dgm:pt>
    <dgm:pt modelId="{1A5E0E5C-07FE-4464-A929-98D604837F11}" type="pres">
      <dgm:prSet presAssocID="{2717E819-23CF-4578-8FA4-95A411FED0E0}" presName="composite2" presStyleCnt="0"/>
      <dgm:spPr/>
    </dgm:pt>
    <dgm:pt modelId="{7D1D3D0C-669F-4A9D-988D-16D63F4CCB07}" type="pres">
      <dgm:prSet presAssocID="{2717E819-23CF-4578-8FA4-95A411FED0E0}" presName="background2" presStyleLbl="node2" presStyleIdx="1" presStyleCnt="2"/>
      <dgm:spPr/>
    </dgm:pt>
    <dgm:pt modelId="{A3104BD8-9C9E-41CF-A5E0-30E1D8225695}" type="pres">
      <dgm:prSet presAssocID="{2717E819-23CF-4578-8FA4-95A411FED0E0}" presName="text2" presStyleLbl="fgAcc2" presStyleIdx="1" presStyleCnt="2" custScaleY="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B7985-0035-4F12-8261-18ACBBC7F000}" type="pres">
      <dgm:prSet presAssocID="{2717E819-23CF-4578-8FA4-95A411FED0E0}" presName="hierChild3" presStyleCnt="0"/>
      <dgm:spPr/>
    </dgm:pt>
    <dgm:pt modelId="{4BF7DA18-D48F-42B7-A093-50ACF0C8121B}" type="pres">
      <dgm:prSet presAssocID="{EB0340BF-DC64-49F6-90EB-97777F7F2572}" presName="Name17" presStyleLbl="parChTrans1D3" presStyleIdx="1" presStyleCnt="4"/>
      <dgm:spPr/>
      <dgm:t>
        <a:bodyPr/>
        <a:lstStyle/>
        <a:p>
          <a:endParaRPr lang="es-ES"/>
        </a:p>
      </dgm:t>
    </dgm:pt>
    <dgm:pt modelId="{0BCBEBFB-37E2-490B-925E-C458AC122ADB}" type="pres">
      <dgm:prSet presAssocID="{88E3A57C-39F2-4381-9675-588A8229A542}" presName="hierRoot3" presStyleCnt="0"/>
      <dgm:spPr/>
    </dgm:pt>
    <dgm:pt modelId="{55BF9EA4-E0B3-4A5C-AECF-0C7D5671ADB7}" type="pres">
      <dgm:prSet presAssocID="{88E3A57C-39F2-4381-9675-588A8229A542}" presName="composite3" presStyleCnt="0"/>
      <dgm:spPr/>
    </dgm:pt>
    <dgm:pt modelId="{0BC386B6-20E6-4679-A684-1C2CDDDD288D}" type="pres">
      <dgm:prSet presAssocID="{88E3A57C-39F2-4381-9675-588A8229A542}" presName="background3" presStyleLbl="node3" presStyleIdx="1" presStyleCnt="4"/>
      <dgm:spPr/>
    </dgm:pt>
    <dgm:pt modelId="{9838D91B-1992-408B-A988-D1D7ED51654A}" type="pres">
      <dgm:prSet presAssocID="{88E3A57C-39F2-4381-9675-588A8229A542}" presName="text3" presStyleLbl="fgAcc3" presStyleIdx="1" presStyleCnt="4" custScaleY="27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075911-5368-47E4-A669-7E1E1ACC353A}" type="pres">
      <dgm:prSet presAssocID="{88E3A57C-39F2-4381-9675-588A8229A542}" presName="hierChild4" presStyleCnt="0"/>
      <dgm:spPr/>
    </dgm:pt>
    <dgm:pt modelId="{15E686A7-4314-4A63-A700-8488CE29188C}" type="pres">
      <dgm:prSet presAssocID="{FB94BE31-E500-4EFD-A493-23DCEFD2CC86}" presName="Name23" presStyleLbl="parChTrans1D4" presStyleIdx="0" presStyleCnt="3"/>
      <dgm:spPr/>
      <dgm:t>
        <a:bodyPr/>
        <a:lstStyle/>
        <a:p>
          <a:endParaRPr lang="es-ES"/>
        </a:p>
      </dgm:t>
    </dgm:pt>
    <dgm:pt modelId="{30A05994-56AD-4FD5-9C3A-30C0C565EC70}" type="pres">
      <dgm:prSet presAssocID="{7408B3B7-596E-4314-AF67-8430F19CC546}" presName="hierRoot4" presStyleCnt="0"/>
      <dgm:spPr/>
    </dgm:pt>
    <dgm:pt modelId="{26977467-B2DC-411B-A445-0077D5F99760}" type="pres">
      <dgm:prSet presAssocID="{7408B3B7-596E-4314-AF67-8430F19CC546}" presName="composite4" presStyleCnt="0"/>
      <dgm:spPr/>
    </dgm:pt>
    <dgm:pt modelId="{9EAECBD9-5126-45D2-9D95-84536D8F5852}" type="pres">
      <dgm:prSet presAssocID="{7408B3B7-596E-4314-AF67-8430F19CC546}" presName="background4" presStyleLbl="node4" presStyleIdx="0" presStyleCnt="3"/>
      <dgm:spPr/>
    </dgm:pt>
    <dgm:pt modelId="{B944AD48-8E48-4A92-97EB-B11615A7FBE8}" type="pres">
      <dgm:prSet presAssocID="{7408B3B7-596E-4314-AF67-8430F19CC546}" presName="text4" presStyleLbl="fgAcc4" presStyleIdx="0" presStyleCnt="3" custScaleY="206221" custLinFactNeighborY="-12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FC73EC-74A8-45D5-AD1B-A298012FB788}" type="pres">
      <dgm:prSet presAssocID="{7408B3B7-596E-4314-AF67-8430F19CC546}" presName="hierChild5" presStyleCnt="0"/>
      <dgm:spPr/>
    </dgm:pt>
    <dgm:pt modelId="{C6BE6CF4-E204-4E0A-88DE-5BD9E5674605}" type="pres">
      <dgm:prSet presAssocID="{FB478137-5002-4094-8DD2-8684D7FA7490}" presName="Name17" presStyleLbl="parChTrans1D3" presStyleIdx="2" presStyleCnt="4"/>
      <dgm:spPr/>
      <dgm:t>
        <a:bodyPr/>
        <a:lstStyle/>
        <a:p>
          <a:endParaRPr lang="es-ES"/>
        </a:p>
      </dgm:t>
    </dgm:pt>
    <dgm:pt modelId="{09C23210-60B3-402C-BF44-B5B21571B1B2}" type="pres">
      <dgm:prSet presAssocID="{B5DE841B-C92D-4A74-BDF0-DA6CAE1FFBF6}" presName="hierRoot3" presStyleCnt="0"/>
      <dgm:spPr/>
    </dgm:pt>
    <dgm:pt modelId="{7F0D1942-6EE4-4C27-AC18-D9FC104C8334}" type="pres">
      <dgm:prSet presAssocID="{B5DE841B-C92D-4A74-BDF0-DA6CAE1FFBF6}" presName="composite3" presStyleCnt="0"/>
      <dgm:spPr/>
    </dgm:pt>
    <dgm:pt modelId="{CCF2B820-2051-4F76-ACC4-6F71621A42AF}" type="pres">
      <dgm:prSet presAssocID="{B5DE841B-C92D-4A74-BDF0-DA6CAE1FFBF6}" presName="background3" presStyleLbl="node3" presStyleIdx="2" presStyleCnt="4"/>
      <dgm:spPr/>
    </dgm:pt>
    <dgm:pt modelId="{F34F3C02-833A-4388-90F2-6CB9C928520B}" type="pres">
      <dgm:prSet presAssocID="{B5DE841B-C92D-4A74-BDF0-DA6CAE1FFBF6}" presName="text3" presStyleLbl="fgAcc3" presStyleIdx="2" presStyleCnt="4" custScaleY="27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D724BF-7443-4068-9C70-4712EA5B9725}" type="pres">
      <dgm:prSet presAssocID="{B5DE841B-C92D-4A74-BDF0-DA6CAE1FFBF6}" presName="hierChild4" presStyleCnt="0"/>
      <dgm:spPr/>
    </dgm:pt>
    <dgm:pt modelId="{C7993D09-FC55-4DD9-AE4C-67EBA2F5F0F7}" type="pres">
      <dgm:prSet presAssocID="{3A47684B-E6A7-443B-9214-5F667203A678}" presName="Name23" presStyleLbl="parChTrans1D4" presStyleIdx="1" presStyleCnt="3"/>
      <dgm:spPr/>
      <dgm:t>
        <a:bodyPr/>
        <a:lstStyle/>
        <a:p>
          <a:endParaRPr lang="es-ES"/>
        </a:p>
      </dgm:t>
    </dgm:pt>
    <dgm:pt modelId="{03E8B625-1208-43ED-BBF1-0886C4566D70}" type="pres">
      <dgm:prSet presAssocID="{B58D0208-E824-46E2-AF2E-DD7D15E83FF4}" presName="hierRoot4" presStyleCnt="0"/>
      <dgm:spPr/>
    </dgm:pt>
    <dgm:pt modelId="{0B38B7CD-D18E-401A-B8BE-ACBCEE1E28E0}" type="pres">
      <dgm:prSet presAssocID="{B58D0208-E824-46E2-AF2E-DD7D15E83FF4}" presName="composite4" presStyleCnt="0"/>
      <dgm:spPr/>
    </dgm:pt>
    <dgm:pt modelId="{3AD93B9D-2089-4E01-8AC4-B7942FFF72F4}" type="pres">
      <dgm:prSet presAssocID="{B58D0208-E824-46E2-AF2E-DD7D15E83FF4}" presName="background4" presStyleLbl="node4" presStyleIdx="1" presStyleCnt="3"/>
      <dgm:spPr/>
    </dgm:pt>
    <dgm:pt modelId="{483AFED1-7BE9-4273-AB05-CB1DCC95EF3A}" type="pres">
      <dgm:prSet presAssocID="{B58D0208-E824-46E2-AF2E-DD7D15E83FF4}" presName="text4" presStyleLbl="fgAcc4" presStyleIdx="1" presStyleCnt="3" custScaleY="202265" custLinFactNeighborY="-12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D592A5-16A6-4485-97EC-189775DC5464}" type="pres">
      <dgm:prSet presAssocID="{B58D0208-E824-46E2-AF2E-DD7D15E83FF4}" presName="hierChild5" presStyleCnt="0"/>
      <dgm:spPr/>
    </dgm:pt>
    <dgm:pt modelId="{6316372A-D148-404F-B742-F1FF7B87621E}" type="pres">
      <dgm:prSet presAssocID="{B310BD30-8C27-49CE-83B3-B3A5D2A1B9DC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EC326B5-0A9B-4529-B72F-63876A9CD359}" type="pres">
      <dgm:prSet presAssocID="{2A848837-650F-4319-A7E3-6DAA6AE18BB0}" presName="hierRoot3" presStyleCnt="0"/>
      <dgm:spPr/>
    </dgm:pt>
    <dgm:pt modelId="{E45EB6F6-F673-438E-B5E4-ECC1EC452C28}" type="pres">
      <dgm:prSet presAssocID="{2A848837-650F-4319-A7E3-6DAA6AE18BB0}" presName="composite3" presStyleCnt="0"/>
      <dgm:spPr/>
    </dgm:pt>
    <dgm:pt modelId="{E627073E-3BE4-4C24-B542-512A764E105B}" type="pres">
      <dgm:prSet presAssocID="{2A848837-650F-4319-A7E3-6DAA6AE18BB0}" presName="background3" presStyleLbl="node3" presStyleIdx="3" presStyleCnt="4"/>
      <dgm:spPr/>
    </dgm:pt>
    <dgm:pt modelId="{EFBC7B55-7AA5-4236-807A-6CD449152456}" type="pres">
      <dgm:prSet presAssocID="{2A848837-650F-4319-A7E3-6DAA6AE18BB0}" presName="text3" presStyleLbl="fgAcc3" presStyleIdx="3" presStyleCnt="4" custScaleY="29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1B8F6-9394-4A09-9430-89938C1AB032}" type="pres">
      <dgm:prSet presAssocID="{2A848837-650F-4319-A7E3-6DAA6AE18BB0}" presName="hierChild4" presStyleCnt="0"/>
      <dgm:spPr/>
    </dgm:pt>
    <dgm:pt modelId="{02017844-612E-4FDB-91B9-F515A64A9E35}" type="pres">
      <dgm:prSet presAssocID="{A2059CF4-E07A-4D0F-A9FB-D3156A30D4A6}" presName="Name23" presStyleLbl="parChTrans1D4" presStyleIdx="2" presStyleCnt="3"/>
      <dgm:spPr/>
      <dgm:t>
        <a:bodyPr/>
        <a:lstStyle/>
        <a:p>
          <a:endParaRPr lang="es-ES"/>
        </a:p>
      </dgm:t>
    </dgm:pt>
    <dgm:pt modelId="{159A51BD-5059-402D-A9F9-6A1F948DB4C2}" type="pres">
      <dgm:prSet presAssocID="{43912B9D-A316-414C-ADFA-C61F47EAEDB5}" presName="hierRoot4" presStyleCnt="0"/>
      <dgm:spPr/>
    </dgm:pt>
    <dgm:pt modelId="{CAB6E713-B4FF-4D01-A62B-C0709082BECB}" type="pres">
      <dgm:prSet presAssocID="{43912B9D-A316-414C-ADFA-C61F47EAEDB5}" presName="composite4" presStyleCnt="0"/>
      <dgm:spPr/>
    </dgm:pt>
    <dgm:pt modelId="{909B5E4D-EAB9-4C0A-91BD-995109C349FF}" type="pres">
      <dgm:prSet presAssocID="{43912B9D-A316-414C-ADFA-C61F47EAEDB5}" presName="background4" presStyleLbl="node4" presStyleIdx="2" presStyleCnt="3"/>
      <dgm:spPr/>
    </dgm:pt>
    <dgm:pt modelId="{795807E0-49D9-459C-9CDA-38BBC4EC4EBD}" type="pres">
      <dgm:prSet presAssocID="{43912B9D-A316-414C-ADFA-C61F47EAEDB5}" presName="text4" presStyleLbl="fgAcc4" presStyleIdx="2" presStyleCnt="3" custScaleY="210832" custLinFactNeighborY="-12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C323DB-9BA8-4D70-91C0-286ADE663D53}" type="pres">
      <dgm:prSet presAssocID="{43912B9D-A316-414C-ADFA-C61F47EAEDB5}" presName="hierChild5" presStyleCnt="0"/>
      <dgm:spPr/>
    </dgm:pt>
  </dgm:ptLst>
  <dgm:cxnLst>
    <dgm:cxn modelId="{52703E37-5BD7-4936-9FCA-4DF9E08A227D}" type="presOf" srcId="{2A848837-650F-4319-A7E3-6DAA6AE18BB0}" destId="{EFBC7B55-7AA5-4236-807A-6CD449152456}" srcOrd="0" destOrd="0" presId="urn:microsoft.com/office/officeart/2005/8/layout/hierarchy1"/>
    <dgm:cxn modelId="{E063C31A-CF86-48F1-8D3B-130F4AC21807}" type="presOf" srcId="{FB94BE31-E500-4EFD-A493-23DCEFD2CC86}" destId="{15E686A7-4314-4A63-A700-8488CE29188C}" srcOrd="0" destOrd="0" presId="urn:microsoft.com/office/officeart/2005/8/layout/hierarchy1"/>
    <dgm:cxn modelId="{FFED4E92-0C93-4CD5-9E4D-2D7D242BF6FF}" type="presOf" srcId="{3A47684B-E6A7-443B-9214-5F667203A678}" destId="{C7993D09-FC55-4DD9-AE4C-67EBA2F5F0F7}" srcOrd="0" destOrd="0" presId="urn:microsoft.com/office/officeart/2005/8/layout/hierarchy1"/>
    <dgm:cxn modelId="{35BB3B81-613F-4456-9EB1-F5DE25BB8DA6}" type="presOf" srcId="{B58D0208-E824-46E2-AF2E-DD7D15E83FF4}" destId="{483AFED1-7BE9-4273-AB05-CB1DCC95EF3A}" srcOrd="0" destOrd="0" presId="urn:microsoft.com/office/officeart/2005/8/layout/hierarchy1"/>
    <dgm:cxn modelId="{D097BD68-3BAE-41BE-8B7D-36E3345EBE94}" srcId="{88E3A57C-39F2-4381-9675-588A8229A542}" destId="{7408B3B7-596E-4314-AF67-8430F19CC546}" srcOrd="0" destOrd="0" parTransId="{FB94BE31-E500-4EFD-A493-23DCEFD2CC86}" sibTransId="{5DD65C03-4EB6-494C-85AD-E7351DE457BB}"/>
    <dgm:cxn modelId="{B7A22252-DC43-4EE7-9431-C9DAF0D6C752}" type="presOf" srcId="{B5C0A317-7DC2-4701-96EF-A0FE7AC5D874}" destId="{8260D6A0-C0ED-4F32-BECA-B067C8FCF330}" srcOrd="0" destOrd="0" presId="urn:microsoft.com/office/officeart/2005/8/layout/hierarchy1"/>
    <dgm:cxn modelId="{0C20025E-D868-4E44-8A35-E2802A75537B}" srcId="{B5DE841B-C92D-4A74-BDF0-DA6CAE1FFBF6}" destId="{B58D0208-E824-46E2-AF2E-DD7D15E83FF4}" srcOrd="0" destOrd="0" parTransId="{3A47684B-E6A7-443B-9214-5F667203A678}" sibTransId="{04CAC7FC-F8D3-4E82-AFC0-38040800406C}"/>
    <dgm:cxn modelId="{C06368F2-5CBD-4716-BDD7-7B2CF308D875}" type="presOf" srcId="{A2059CF4-E07A-4D0F-A9FB-D3156A30D4A6}" destId="{02017844-612E-4FDB-91B9-F515A64A9E35}" srcOrd="0" destOrd="0" presId="urn:microsoft.com/office/officeart/2005/8/layout/hierarchy1"/>
    <dgm:cxn modelId="{124553B6-3812-474E-A238-B07EFF440869}" type="presOf" srcId="{56DB26FB-EBC3-4B5C-B691-205FCD89E23B}" destId="{33D5249C-8B26-40F4-9C6F-A4F8BF053C6E}" srcOrd="0" destOrd="0" presId="urn:microsoft.com/office/officeart/2005/8/layout/hierarchy1"/>
    <dgm:cxn modelId="{08EFC9D4-F0FA-45A9-AE1A-BAA3E9C5DA0D}" type="presOf" srcId="{8BE41B58-26E3-4902-8763-CE222F023A3E}" destId="{7D714A37-B0EA-4FF8-8118-67FB83AD7D24}" srcOrd="0" destOrd="0" presId="urn:microsoft.com/office/officeart/2005/8/layout/hierarchy1"/>
    <dgm:cxn modelId="{0FFB0D0D-37A6-4B80-A643-EC0D03984EDF}" srcId="{2717E819-23CF-4578-8FA4-95A411FED0E0}" destId="{88E3A57C-39F2-4381-9675-588A8229A542}" srcOrd="0" destOrd="0" parTransId="{EB0340BF-DC64-49F6-90EB-97777F7F2572}" sibTransId="{16E972D6-125F-4000-AD2F-02D0167DC5ED}"/>
    <dgm:cxn modelId="{A44002E1-C15D-419C-939B-5653D2B04DC4}" type="presOf" srcId="{B310BD30-8C27-49CE-83B3-B3A5D2A1B9DC}" destId="{6316372A-D148-404F-B742-F1FF7B87621E}" srcOrd="0" destOrd="0" presId="urn:microsoft.com/office/officeart/2005/8/layout/hierarchy1"/>
    <dgm:cxn modelId="{8AE9495A-5E13-44E1-8ACC-2D9C61162E49}" type="presOf" srcId="{2717E819-23CF-4578-8FA4-95A411FED0E0}" destId="{A3104BD8-9C9E-41CF-A5E0-30E1D8225695}" srcOrd="0" destOrd="0" presId="urn:microsoft.com/office/officeart/2005/8/layout/hierarchy1"/>
    <dgm:cxn modelId="{F24BA40F-DA64-4D06-B7EF-5821ED8FD058}" srcId="{243245AB-0395-403E-8065-44F83933020A}" destId="{EF12C3CB-1846-40D2-B17D-EDA6D42FB1F6}" srcOrd="0" destOrd="0" parTransId="{3093FFE2-2CF2-4B22-8BE0-A500783A8EBF}" sibTransId="{E37513CA-4D6C-4665-8698-C390FFB87A20}"/>
    <dgm:cxn modelId="{BD80544B-1F63-4C49-8AA9-B2DFF3CD5A7E}" srcId="{65AD6D0C-FF10-4F07-BB65-26F51BC00499}" destId="{B5C0A317-7DC2-4701-96EF-A0FE7AC5D874}" srcOrd="0" destOrd="0" parTransId="{D5B4BB32-F961-4979-8054-165CDF0CF9DD}" sibTransId="{10F2FDF6-4AF7-41F9-9964-F66A7382653C}"/>
    <dgm:cxn modelId="{80BF2834-474F-4C89-A286-E2B3FCB5198A}" type="presOf" srcId="{EB0340BF-DC64-49F6-90EB-97777F7F2572}" destId="{4BF7DA18-D48F-42B7-A093-50ACF0C8121B}" srcOrd="0" destOrd="0" presId="urn:microsoft.com/office/officeart/2005/8/layout/hierarchy1"/>
    <dgm:cxn modelId="{5ABA331C-928F-4294-8E1D-8B5F29673362}" srcId="{2717E819-23CF-4578-8FA4-95A411FED0E0}" destId="{B5DE841B-C92D-4A74-BDF0-DA6CAE1FFBF6}" srcOrd="1" destOrd="0" parTransId="{FB478137-5002-4094-8DD2-8684D7FA7490}" sibTransId="{51D809A0-D8E6-454F-B0E2-CD29E8C96ACD}"/>
    <dgm:cxn modelId="{4E08DA11-48B1-4229-B89E-BE2FCA6B9897}" srcId="{2A848837-650F-4319-A7E3-6DAA6AE18BB0}" destId="{43912B9D-A316-414C-ADFA-C61F47EAEDB5}" srcOrd="0" destOrd="0" parTransId="{A2059CF4-E07A-4D0F-A9FB-D3156A30D4A6}" sibTransId="{91919FD9-7999-4D45-84C9-4BB7DEE5970A}"/>
    <dgm:cxn modelId="{AA09D480-BC77-4BE8-9253-6A1A6775C1E2}" type="presOf" srcId="{243245AB-0395-403E-8065-44F83933020A}" destId="{7A192AB7-2CB3-4F5D-BC62-F33DC5642315}" srcOrd="0" destOrd="0" presId="urn:microsoft.com/office/officeart/2005/8/layout/hierarchy1"/>
    <dgm:cxn modelId="{D2D608ED-8DB3-4717-B324-4907BBE2B757}" srcId="{EF12C3CB-1846-40D2-B17D-EDA6D42FB1F6}" destId="{2717E819-23CF-4578-8FA4-95A411FED0E0}" srcOrd="1" destOrd="0" parTransId="{56DB26FB-EBC3-4B5C-B691-205FCD89E23B}" sibTransId="{E066440B-7290-40D6-AFAF-1DDB59B76073}"/>
    <dgm:cxn modelId="{E6594C78-214C-4EBF-B16F-8D8F8CBA398A}" type="presOf" srcId="{B5DE841B-C92D-4A74-BDF0-DA6CAE1FFBF6}" destId="{F34F3C02-833A-4388-90F2-6CB9C928520B}" srcOrd="0" destOrd="0" presId="urn:microsoft.com/office/officeart/2005/8/layout/hierarchy1"/>
    <dgm:cxn modelId="{FF3336D3-0C7C-4C01-B215-AB2F0824B560}" type="presOf" srcId="{7408B3B7-596E-4314-AF67-8430F19CC546}" destId="{B944AD48-8E48-4A92-97EB-B11615A7FBE8}" srcOrd="0" destOrd="0" presId="urn:microsoft.com/office/officeart/2005/8/layout/hierarchy1"/>
    <dgm:cxn modelId="{BBA9DE49-DA01-4E3F-A803-6FF8EDCD6056}" type="presOf" srcId="{D5B4BB32-F961-4979-8054-165CDF0CF9DD}" destId="{EC2100FA-539A-4781-B7A8-60CBA755A26D}" srcOrd="0" destOrd="0" presId="urn:microsoft.com/office/officeart/2005/8/layout/hierarchy1"/>
    <dgm:cxn modelId="{A983A136-4E35-469F-BEA9-4C1FD390BCCC}" type="presOf" srcId="{FB478137-5002-4094-8DD2-8684D7FA7490}" destId="{C6BE6CF4-E204-4E0A-88DE-5BD9E5674605}" srcOrd="0" destOrd="0" presId="urn:microsoft.com/office/officeart/2005/8/layout/hierarchy1"/>
    <dgm:cxn modelId="{7F7EB382-5EE3-43E5-9E77-88FB35D1575D}" srcId="{2717E819-23CF-4578-8FA4-95A411FED0E0}" destId="{2A848837-650F-4319-A7E3-6DAA6AE18BB0}" srcOrd="2" destOrd="0" parTransId="{B310BD30-8C27-49CE-83B3-B3A5D2A1B9DC}" sibTransId="{7A9D0DC7-B1C3-423B-8409-E7A705BC74BE}"/>
    <dgm:cxn modelId="{F44B5193-BDE8-4EDF-A57B-C3DCF8CF4FA9}" srcId="{EF12C3CB-1846-40D2-B17D-EDA6D42FB1F6}" destId="{65AD6D0C-FF10-4F07-BB65-26F51BC00499}" srcOrd="0" destOrd="0" parTransId="{8BE41B58-26E3-4902-8763-CE222F023A3E}" sibTransId="{C60D4AAD-F83F-4315-8F66-3E65EE2AA6D2}"/>
    <dgm:cxn modelId="{44C1B364-406C-45FC-8E6D-65F73B883CC7}" type="presOf" srcId="{43912B9D-A316-414C-ADFA-C61F47EAEDB5}" destId="{795807E0-49D9-459C-9CDA-38BBC4EC4EBD}" srcOrd="0" destOrd="0" presId="urn:microsoft.com/office/officeart/2005/8/layout/hierarchy1"/>
    <dgm:cxn modelId="{157778FF-6C62-42C8-9614-6ACDF719523C}" type="presOf" srcId="{65AD6D0C-FF10-4F07-BB65-26F51BC00499}" destId="{05482586-27E6-4338-A2D1-348166FAB67F}" srcOrd="0" destOrd="0" presId="urn:microsoft.com/office/officeart/2005/8/layout/hierarchy1"/>
    <dgm:cxn modelId="{BAC119C8-8357-4A47-8235-953A8D96BFCC}" type="presOf" srcId="{88E3A57C-39F2-4381-9675-588A8229A542}" destId="{9838D91B-1992-408B-A988-D1D7ED51654A}" srcOrd="0" destOrd="0" presId="urn:microsoft.com/office/officeart/2005/8/layout/hierarchy1"/>
    <dgm:cxn modelId="{DC733A5A-7659-4EDF-BCE4-6E92DF080E00}" type="presOf" srcId="{EF12C3CB-1846-40D2-B17D-EDA6D42FB1F6}" destId="{BC3B53C0-E4C0-459A-8D1E-9065667F14BB}" srcOrd="0" destOrd="0" presId="urn:microsoft.com/office/officeart/2005/8/layout/hierarchy1"/>
    <dgm:cxn modelId="{7576EA1A-09E8-4FDD-8617-5EB003A90C9F}" type="presParOf" srcId="{7A192AB7-2CB3-4F5D-BC62-F33DC5642315}" destId="{30A555A3-4BCD-4893-98B2-BF57F1447061}" srcOrd="0" destOrd="0" presId="urn:microsoft.com/office/officeart/2005/8/layout/hierarchy1"/>
    <dgm:cxn modelId="{49C9E941-A415-4C05-950E-B21E9249DA23}" type="presParOf" srcId="{30A555A3-4BCD-4893-98B2-BF57F1447061}" destId="{3DAF9E01-F769-450F-8687-C2849789D04D}" srcOrd="0" destOrd="0" presId="urn:microsoft.com/office/officeart/2005/8/layout/hierarchy1"/>
    <dgm:cxn modelId="{66059DDF-6452-454C-B513-8C29555CCAF5}" type="presParOf" srcId="{3DAF9E01-F769-450F-8687-C2849789D04D}" destId="{49A6F560-D348-41F9-832D-C8B460163256}" srcOrd="0" destOrd="0" presId="urn:microsoft.com/office/officeart/2005/8/layout/hierarchy1"/>
    <dgm:cxn modelId="{1E14392A-0D74-4A10-B5E3-B99DCA04ABCC}" type="presParOf" srcId="{3DAF9E01-F769-450F-8687-C2849789D04D}" destId="{BC3B53C0-E4C0-459A-8D1E-9065667F14BB}" srcOrd="1" destOrd="0" presId="urn:microsoft.com/office/officeart/2005/8/layout/hierarchy1"/>
    <dgm:cxn modelId="{60ADCE2B-59A6-40B0-A378-310DEC6ADE96}" type="presParOf" srcId="{30A555A3-4BCD-4893-98B2-BF57F1447061}" destId="{2FDFCD7A-0E75-4395-B1AD-814185663090}" srcOrd="1" destOrd="0" presId="urn:microsoft.com/office/officeart/2005/8/layout/hierarchy1"/>
    <dgm:cxn modelId="{B111BEDB-21BB-4AEF-ADB8-2FEC175B4675}" type="presParOf" srcId="{2FDFCD7A-0E75-4395-B1AD-814185663090}" destId="{7D714A37-B0EA-4FF8-8118-67FB83AD7D24}" srcOrd="0" destOrd="0" presId="urn:microsoft.com/office/officeart/2005/8/layout/hierarchy1"/>
    <dgm:cxn modelId="{374B4836-5687-4B06-9F40-C8E19C0940F6}" type="presParOf" srcId="{2FDFCD7A-0E75-4395-B1AD-814185663090}" destId="{016D4980-6E50-4402-97E5-992F3F87810E}" srcOrd="1" destOrd="0" presId="urn:microsoft.com/office/officeart/2005/8/layout/hierarchy1"/>
    <dgm:cxn modelId="{180882EF-5DB8-40E7-8A5D-B16BB8EC9084}" type="presParOf" srcId="{016D4980-6E50-4402-97E5-992F3F87810E}" destId="{55C1DA2B-4A2B-414F-8CCF-F506DC2C4245}" srcOrd="0" destOrd="0" presId="urn:microsoft.com/office/officeart/2005/8/layout/hierarchy1"/>
    <dgm:cxn modelId="{12E35DEA-E13C-489B-B3EE-A9DC7D4E4023}" type="presParOf" srcId="{55C1DA2B-4A2B-414F-8CCF-F506DC2C4245}" destId="{68B9DAC2-D00B-41A0-962E-15A51C257B0F}" srcOrd="0" destOrd="0" presId="urn:microsoft.com/office/officeart/2005/8/layout/hierarchy1"/>
    <dgm:cxn modelId="{0BE4C1E9-74EB-46D6-85B0-B97D5C45C67B}" type="presParOf" srcId="{55C1DA2B-4A2B-414F-8CCF-F506DC2C4245}" destId="{05482586-27E6-4338-A2D1-348166FAB67F}" srcOrd="1" destOrd="0" presId="urn:microsoft.com/office/officeart/2005/8/layout/hierarchy1"/>
    <dgm:cxn modelId="{7A35DCC8-75D2-4084-8DEB-8AB27C4F4E3C}" type="presParOf" srcId="{016D4980-6E50-4402-97E5-992F3F87810E}" destId="{57C002BD-4E61-4781-84A1-1F07BE4CEF91}" srcOrd="1" destOrd="0" presId="urn:microsoft.com/office/officeart/2005/8/layout/hierarchy1"/>
    <dgm:cxn modelId="{B3CEBEF3-2497-40B7-B353-A9BB74FA7E23}" type="presParOf" srcId="{57C002BD-4E61-4781-84A1-1F07BE4CEF91}" destId="{EC2100FA-539A-4781-B7A8-60CBA755A26D}" srcOrd="0" destOrd="0" presId="urn:microsoft.com/office/officeart/2005/8/layout/hierarchy1"/>
    <dgm:cxn modelId="{46921F33-79FB-4DFD-9F7E-49D8C213D061}" type="presParOf" srcId="{57C002BD-4E61-4781-84A1-1F07BE4CEF91}" destId="{38A73ECD-84CB-459B-BD20-B54DB2ED1FEF}" srcOrd="1" destOrd="0" presId="urn:microsoft.com/office/officeart/2005/8/layout/hierarchy1"/>
    <dgm:cxn modelId="{715DE640-C010-4E70-9651-24D3422490DB}" type="presParOf" srcId="{38A73ECD-84CB-459B-BD20-B54DB2ED1FEF}" destId="{3DD48F3D-598A-4A27-90C5-FF236D6958F4}" srcOrd="0" destOrd="0" presId="urn:microsoft.com/office/officeart/2005/8/layout/hierarchy1"/>
    <dgm:cxn modelId="{E5841404-8C88-4663-8BB0-0F5993F4B8FD}" type="presParOf" srcId="{3DD48F3D-598A-4A27-90C5-FF236D6958F4}" destId="{D2982301-1713-4D72-8486-03C254A2B7CC}" srcOrd="0" destOrd="0" presId="urn:microsoft.com/office/officeart/2005/8/layout/hierarchy1"/>
    <dgm:cxn modelId="{E2032D4C-2727-40BF-916B-3B54BAA60858}" type="presParOf" srcId="{3DD48F3D-598A-4A27-90C5-FF236D6958F4}" destId="{8260D6A0-C0ED-4F32-BECA-B067C8FCF330}" srcOrd="1" destOrd="0" presId="urn:microsoft.com/office/officeart/2005/8/layout/hierarchy1"/>
    <dgm:cxn modelId="{50892712-343B-450E-A1C6-C78D17B6C0DE}" type="presParOf" srcId="{38A73ECD-84CB-459B-BD20-B54DB2ED1FEF}" destId="{CD8A1403-309C-466A-8164-F91E09FB7CFF}" srcOrd="1" destOrd="0" presId="urn:microsoft.com/office/officeart/2005/8/layout/hierarchy1"/>
    <dgm:cxn modelId="{AAF6BD67-0E0C-4697-8EAC-7DA8ABAAD0AF}" type="presParOf" srcId="{2FDFCD7A-0E75-4395-B1AD-814185663090}" destId="{33D5249C-8B26-40F4-9C6F-A4F8BF053C6E}" srcOrd="2" destOrd="0" presId="urn:microsoft.com/office/officeart/2005/8/layout/hierarchy1"/>
    <dgm:cxn modelId="{E86F7288-53AE-4E56-82BA-436C66E1FAFE}" type="presParOf" srcId="{2FDFCD7A-0E75-4395-B1AD-814185663090}" destId="{5EFA9E74-D1EF-4B42-8064-D771CA52163A}" srcOrd="3" destOrd="0" presId="urn:microsoft.com/office/officeart/2005/8/layout/hierarchy1"/>
    <dgm:cxn modelId="{756418C8-150F-4D89-B1BC-87ECCBE8C49C}" type="presParOf" srcId="{5EFA9E74-D1EF-4B42-8064-D771CA52163A}" destId="{1A5E0E5C-07FE-4464-A929-98D604837F11}" srcOrd="0" destOrd="0" presId="urn:microsoft.com/office/officeart/2005/8/layout/hierarchy1"/>
    <dgm:cxn modelId="{8427EBF5-2A1A-4CD6-974D-4F909BB261AB}" type="presParOf" srcId="{1A5E0E5C-07FE-4464-A929-98D604837F11}" destId="{7D1D3D0C-669F-4A9D-988D-16D63F4CCB07}" srcOrd="0" destOrd="0" presId="urn:microsoft.com/office/officeart/2005/8/layout/hierarchy1"/>
    <dgm:cxn modelId="{290C9031-DBC3-4096-9D65-D886F429C4F1}" type="presParOf" srcId="{1A5E0E5C-07FE-4464-A929-98D604837F11}" destId="{A3104BD8-9C9E-41CF-A5E0-30E1D8225695}" srcOrd="1" destOrd="0" presId="urn:microsoft.com/office/officeart/2005/8/layout/hierarchy1"/>
    <dgm:cxn modelId="{E9B8AE0E-1114-46F2-AD64-6CBE10374460}" type="presParOf" srcId="{5EFA9E74-D1EF-4B42-8064-D771CA52163A}" destId="{C65B7985-0035-4F12-8261-18ACBBC7F000}" srcOrd="1" destOrd="0" presId="urn:microsoft.com/office/officeart/2005/8/layout/hierarchy1"/>
    <dgm:cxn modelId="{5EA64FBF-9D47-4109-8C69-63641B3BD88E}" type="presParOf" srcId="{C65B7985-0035-4F12-8261-18ACBBC7F000}" destId="{4BF7DA18-D48F-42B7-A093-50ACF0C8121B}" srcOrd="0" destOrd="0" presId="urn:microsoft.com/office/officeart/2005/8/layout/hierarchy1"/>
    <dgm:cxn modelId="{74ADE7A0-38EE-4711-B830-FDBAEAC0AC0C}" type="presParOf" srcId="{C65B7985-0035-4F12-8261-18ACBBC7F000}" destId="{0BCBEBFB-37E2-490B-925E-C458AC122ADB}" srcOrd="1" destOrd="0" presId="urn:microsoft.com/office/officeart/2005/8/layout/hierarchy1"/>
    <dgm:cxn modelId="{A656584C-C650-409D-8F76-388425F45923}" type="presParOf" srcId="{0BCBEBFB-37E2-490B-925E-C458AC122ADB}" destId="{55BF9EA4-E0B3-4A5C-AECF-0C7D5671ADB7}" srcOrd="0" destOrd="0" presId="urn:microsoft.com/office/officeart/2005/8/layout/hierarchy1"/>
    <dgm:cxn modelId="{5333B15B-DF2A-40D0-BBD3-09A56DCD5040}" type="presParOf" srcId="{55BF9EA4-E0B3-4A5C-AECF-0C7D5671ADB7}" destId="{0BC386B6-20E6-4679-A684-1C2CDDDD288D}" srcOrd="0" destOrd="0" presId="urn:microsoft.com/office/officeart/2005/8/layout/hierarchy1"/>
    <dgm:cxn modelId="{495759DC-48CF-4C12-9951-55FCD3873723}" type="presParOf" srcId="{55BF9EA4-E0B3-4A5C-AECF-0C7D5671ADB7}" destId="{9838D91B-1992-408B-A988-D1D7ED51654A}" srcOrd="1" destOrd="0" presId="urn:microsoft.com/office/officeart/2005/8/layout/hierarchy1"/>
    <dgm:cxn modelId="{DDC5454E-73D3-41D5-9EEB-0833B50A3A65}" type="presParOf" srcId="{0BCBEBFB-37E2-490B-925E-C458AC122ADB}" destId="{90075911-5368-47E4-A669-7E1E1ACC353A}" srcOrd="1" destOrd="0" presId="urn:microsoft.com/office/officeart/2005/8/layout/hierarchy1"/>
    <dgm:cxn modelId="{E53A9206-732E-4AF6-B90E-F6EE091A473D}" type="presParOf" srcId="{90075911-5368-47E4-A669-7E1E1ACC353A}" destId="{15E686A7-4314-4A63-A700-8488CE29188C}" srcOrd="0" destOrd="0" presId="urn:microsoft.com/office/officeart/2005/8/layout/hierarchy1"/>
    <dgm:cxn modelId="{547A96D0-93EC-4BDC-BD1A-7BF903F8CAD8}" type="presParOf" srcId="{90075911-5368-47E4-A669-7E1E1ACC353A}" destId="{30A05994-56AD-4FD5-9C3A-30C0C565EC70}" srcOrd="1" destOrd="0" presId="urn:microsoft.com/office/officeart/2005/8/layout/hierarchy1"/>
    <dgm:cxn modelId="{9B0F9A1D-BD5B-4189-A94A-0F1AEEC0519F}" type="presParOf" srcId="{30A05994-56AD-4FD5-9C3A-30C0C565EC70}" destId="{26977467-B2DC-411B-A445-0077D5F99760}" srcOrd="0" destOrd="0" presId="urn:microsoft.com/office/officeart/2005/8/layout/hierarchy1"/>
    <dgm:cxn modelId="{F8247487-9B89-4660-934C-57029F937A7B}" type="presParOf" srcId="{26977467-B2DC-411B-A445-0077D5F99760}" destId="{9EAECBD9-5126-45D2-9D95-84536D8F5852}" srcOrd="0" destOrd="0" presId="urn:microsoft.com/office/officeart/2005/8/layout/hierarchy1"/>
    <dgm:cxn modelId="{455BA4EA-36CA-4D8F-A63A-8BF4C17346B4}" type="presParOf" srcId="{26977467-B2DC-411B-A445-0077D5F99760}" destId="{B944AD48-8E48-4A92-97EB-B11615A7FBE8}" srcOrd="1" destOrd="0" presId="urn:microsoft.com/office/officeart/2005/8/layout/hierarchy1"/>
    <dgm:cxn modelId="{9AAD0B48-5B07-4959-96AF-5BF2AC92E9C4}" type="presParOf" srcId="{30A05994-56AD-4FD5-9C3A-30C0C565EC70}" destId="{12FC73EC-74A8-45D5-AD1B-A298012FB788}" srcOrd="1" destOrd="0" presId="urn:microsoft.com/office/officeart/2005/8/layout/hierarchy1"/>
    <dgm:cxn modelId="{FA6E3805-002F-4A6E-9955-346B056B9FC1}" type="presParOf" srcId="{C65B7985-0035-4F12-8261-18ACBBC7F000}" destId="{C6BE6CF4-E204-4E0A-88DE-5BD9E5674605}" srcOrd="2" destOrd="0" presId="urn:microsoft.com/office/officeart/2005/8/layout/hierarchy1"/>
    <dgm:cxn modelId="{07A1E12D-F689-40D3-8C60-6AD0CB6CBFB7}" type="presParOf" srcId="{C65B7985-0035-4F12-8261-18ACBBC7F000}" destId="{09C23210-60B3-402C-BF44-B5B21571B1B2}" srcOrd="3" destOrd="0" presId="urn:microsoft.com/office/officeart/2005/8/layout/hierarchy1"/>
    <dgm:cxn modelId="{33028A38-8A99-4E56-96B3-DD78E27068B0}" type="presParOf" srcId="{09C23210-60B3-402C-BF44-B5B21571B1B2}" destId="{7F0D1942-6EE4-4C27-AC18-D9FC104C8334}" srcOrd="0" destOrd="0" presId="urn:microsoft.com/office/officeart/2005/8/layout/hierarchy1"/>
    <dgm:cxn modelId="{CF62535B-C5E9-4E4E-B2D7-D097C95AB489}" type="presParOf" srcId="{7F0D1942-6EE4-4C27-AC18-D9FC104C8334}" destId="{CCF2B820-2051-4F76-ACC4-6F71621A42AF}" srcOrd="0" destOrd="0" presId="urn:microsoft.com/office/officeart/2005/8/layout/hierarchy1"/>
    <dgm:cxn modelId="{CCA79C63-475C-41F8-810B-D355485DA584}" type="presParOf" srcId="{7F0D1942-6EE4-4C27-AC18-D9FC104C8334}" destId="{F34F3C02-833A-4388-90F2-6CB9C928520B}" srcOrd="1" destOrd="0" presId="urn:microsoft.com/office/officeart/2005/8/layout/hierarchy1"/>
    <dgm:cxn modelId="{68A5394B-6816-4FBD-AE3D-5F06BE149325}" type="presParOf" srcId="{09C23210-60B3-402C-BF44-B5B21571B1B2}" destId="{CBD724BF-7443-4068-9C70-4712EA5B9725}" srcOrd="1" destOrd="0" presId="urn:microsoft.com/office/officeart/2005/8/layout/hierarchy1"/>
    <dgm:cxn modelId="{1ACB1466-0765-443D-B122-5186AB807382}" type="presParOf" srcId="{CBD724BF-7443-4068-9C70-4712EA5B9725}" destId="{C7993D09-FC55-4DD9-AE4C-67EBA2F5F0F7}" srcOrd="0" destOrd="0" presId="urn:microsoft.com/office/officeart/2005/8/layout/hierarchy1"/>
    <dgm:cxn modelId="{E5BDD11B-82F7-4B24-AE80-D9EE96E5B18A}" type="presParOf" srcId="{CBD724BF-7443-4068-9C70-4712EA5B9725}" destId="{03E8B625-1208-43ED-BBF1-0886C4566D70}" srcOrd="1" destOrd="0" presId="urn:microsoft.com/office/officeart/2005/8/layout/hierarchy1"/>
    <dgm:cxn modelId="{9FE2A0F8-3393-4E36-9412-D6C049546A6A}" type="presParOf" srcId="{03E8B625-1208-43ED-BBF1-0886C4566D70}" destId="{0B38B7CD-D18E-401A-B8BE-ACBCEE1E28E0}" srcOrd="0" destOrd="0" presId="urn:microsoft.com/office/officeart/2005/8/layout/hierarchy1"/>
    <dgm:cxn modelId="{7DA567C3-FD32-4957-9FAF-00A150A774B5}" type="presParOf" srcId="{0B38B7CD-D18E-401A-B8BE-ACBCEE1E28E0}" destId="{3AD93B9D-2089-4E01-8AC4-B7942FFF72F4}" srcOrd="0" destOrd="0" presId="urn:microsoft.com/office/officeart/2005/8/layout/hierarchy1"/>
    <dgm:cxn modelId="{8EE2F559-863F-4CF3-BBED-5356139CDCAA}" type="presParOf" srcId="{0B38B7CD-D18E-401A-B8BE-ACBCEE1E28E0}" destId="{483AFED1-7BE9-4273-AB05-CB1DCC95EF3A}" srcOrd="1" destOrd="0" presId="urn:microsoft.com/office/officeart/2005/8/layout/hierarchy1"/>
    <dgm:cxn modelId="{AB156991-3699-4C50-A9AE-F0C24926DFCE}" type="presParOf" srcId="{03E8B625-1208-43ED-BBF1-0886C4566D70}" destId="{5ED592A5-16A6-4485-97EC-189775DC5464}" srcOrd="1" destOrd="0" presId="urn:microsoft.com/office/officeart/2005/8/layout/hierarchy1"/>
    <dgm:cxn modelId="{5CCA8EF3-5C11-4F03-8F8B-967FA90BCD12}" type="presParOf" srcId="{C65B7985-0035-4F12-8261-18ACBBC7F000}" destId="{6316372A-D148-404F-B742-F1FF7B87621E}" srcOrd="4" destOrd="0" presId="urn:microsoft.com/office/officeart/2005/8/layout/hierarchy1"/>
    <dgm:cxn modelId="{4A9CD84F-85AE-407A-82DE-67AABF636525}" type="presParOf" srcId="{C65B7985-0035-4F12-8261-18ACBBC7F000}" destId="{EEC326B5-0A9B-4529-B72F-63876A9CD359}" srcOrd="5" destOrd="0" presId="urn:microsoft.com/office/officeart/2005/8/layout/hierarchy1"/>
    <dgm:cxn modelId="{148D16B0-13A9-46EB-A15C-832C262F0A70}" type="presParOf" srcId="{EEC326B5-0A9B-4529-B72F-63876A9CD359}" destId="{E45EB6F6-F673-438E-B5E4-ECC1EC452C28}" srcOrd="0" destOrd="0" presId="urn:microsoft.com/office/officeart/2005/8/layout/hierarchy1"/>
    <dgm:cxn modelId="{49BB593D-0246-4948-BE29-6750C04C87F3}" type="presParOf" srcId="{E45EB6F6-F673-438E-B5E4-ECC1EC452C28}" destId="{E627073E-3BE4-4C24-B542-512A764E105B}" srcOrd="0" destOrd="0" presId="urn:microsoft.com/office/officeart/2005/8/layout/hierarchy1"/>
    <dgm:cxn modelId="{9D4ECD19-AF16-426F-9835-3985C46DC83D}" type="presParOf" srcId="{E45EB6F6-F673-438E-B5E4-ECC1EC452C28}" destId="{EFBC7B55-7AA5-4236-807A-6CD449152456}" srcOrd="1" destOrd="0" presId="urn:microsoft.com/office/officeart/2005/8/layout/hierarchy1"/>
    <dgm:cxn modelId="{5F24668E-7B90-406A-B33E-AB6E1CE79ADD}" type="presParOf" srcId="{EEC326B5-0A9B-4529-B72F-63876A9CD359}" destId="{3FE1B8F6-9394-4A09-9430-89938C1AB032}" srcOrd="1" destOrd="0" presId="urn:microsoft.com/office/officeart/2005/8/layout/hierarchy1"/>
    <dgm:cxn modelId="{F6A75A90-062B-4B43-9F0E-F632342CF383}" type="presParOf" srcId="{3FE1B8F6-9394-4A09-9430-89938C1AB032}" destId="{02017844-612E-4FDB-91B9-F515A64A9E35}" srcOrd="0" destOrd="0" presId="urn:microsoft.com/office/officeart/2005/8/layout/hierarchy1"/>
    <dgm:cxn modelId="{F8F6CECA-2F6D-423A-9502-BF68484AA142}" type="presParOf" srcId="{3FE1B8F6-9394-4A09-9430-89938C1AB032}" destId="{159A51BD-5059-402D-A9F9-6A1F948DB4C2}" srcOrd="1" destOrd="0" presId="urn:microsoft.com/office/officeart/2005/8/layout/hierarchy1"/>
    <dgm:cxn modelId="{BA552F45-E3FC-4730-930E-580BD6BC6EB1}" type="presParOf" srcId="{159A51BD-5059-402D-A9F9-6A1F948DB4C2}" destId="{CAB6E713-B4FF-4D01-A62B-C0709082BECB}" srcOrd="0" destOrd="0" presId="urn:microsoft.com/office/officeart/2005/8/layout/hierarchy1"/>
    <dgm:cxn modelId="{1C48DD9A-4412-456E-8D6D-349BA5EC119A}" type="presParOf" srcId="{CAB6E713-B4FF-4D01-A62B-C0709082BECB}" destId="{909B5E4D-EAB9-4C0A-91BD-995109C349FF}" srcOrd="0" destOrd="0" presId="urn:microsoft.com/office/officeart/2005/8/layout/hierarchy1"/>
    <dgm:cxn modelId="{3539DCC1-BFC4-408E-9F2B-BB91DBD68197}" type="presParOf" srcId="{CAB6E713-B4FF-4D01-A62B-C0709082BECB}" destId="{795807E0-49D9-459C-9CDA-38BBC4EC4EBD}" srcOrd="1" destOrd="0" presId="urn:microsoft.com/office/officeart/2005/8/layout/hierarchy1"/>
    <dgm:cxn modelId="{6D676A7A-39B5-403B-A41F-002FCCB39162}" type="presParOf" srcId="{159A51BD-5059-402D-A9F9-6A1F948DB4C2}" destId="{B6C323DB-9BA8-4D70-91C0-286ADE663D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D2315C-B9F9-4F95-8488-EC4C57298A0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552BAB-FC22-4AFF-8A1E-1618E510B0FB}">
      <dgm:prSet phldrT="[Texto]"/>
      <dgm:spPr/>
      <dgm:t>
        <a:bodyPr/>
        <a:lstStyle/>
        <a:p>
          <a:r>
            <a:rPr lang="es-ES" dirty="0" smtClean="0"/>
            <a:t>Aprendizaje</a:t>
          </a:r>
          <a:endParaRPr lang="es-ES" dirty="0"/>
        </a:p>
      </dgm:t>
    </dgm:pt>
    <dgm:pt modelId="{8F4F3F07-7CF9-44BC-9E78-1E150790B68B}" type="parTrans" cxnId="{66EE702F-5553-4E29-9758-6B9216AE67E1}">
      <dgm:prSet/>
      <dgm:spPr/>
      <dgm:t>
        <a:bodyPr/>
        <a:lstStyle/>
        <a:p>
          <a:endParaRPr lang="es-ES"/>
        </a:p>
      </dgm:t>
    </dgm:pt>
    <dgm:pt modelId="{82567C66-184B-40CA-86C4-4BEE62BE7D07}" type="sibTrans" cxnId="{66EE702F-5553-4E29-9758-6B9216AE67E1}">
      <dgm:prSet/>
      <dgm:spPr/>
      <dgm:t>
        <a:bodyPr/>
        <a:lstStyle/>
        <a:p>
          <a:endParaRPr lang="es-ES"/>
        </a:p>
      </dgm:t>
    </dgm:pt>
    <dgm:pt modelId="{8DC24EE7-4758-43DE-A265-11A65D417020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Proceso activo en el cual el participante construye nuevas ideas o conceptos basados en conocimientos anteriores.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73DD535E-ECCE-4C8E-9643-88D88BC584BE}" type="parTrans" cxnId="{3C9C75E4-0540-4AF6-AC04-6E7457F83245}">
      <dgm:prSet/>
      <dgm:spPr/>
      <dgm:t>
        <a:bodyPr/>
        <a:lstStyle/>
        <a:p>
          <a:endParaRPr lang="es-ES"/>
        </a:p>
      </dgm:t>
    </dgm:pt>
    <dgm:pt modelId="{25173401-80AB-4FAE-AAF3-71E8E9851CA2}" type="sibTrans" cxnId="{3C9C75E4-0540-4AF6-AC04-6E7457F83245}">
      <dgm:prSet/>
      <dgm:spPr/>
      <dgm:t>
        <a:bodyPr/>
        <a:lstStyle/>
        <a:p>
          <a:endParaRPr lang="es-ES"/>
        </a:p>
      </dgm:t>
    </dgm:pt>
    <dgm:pt modelId="{9D92843E-D8DC-456B-A939-29F59C34A833}">
      <dgm:prSet phldrT="[Texto]"/>
      <dgm:spPr/>
      <dgm:t>
        <a:bodyPr/>
        <a:lstStyle/>
        <a:p>
          <a:r>
            <a:rPr lang="es-ES" dirty="0" smtClean="0"/>
            <a:t>Rol del facilitador </a:t>
          </a:r>
          <a:endParaRPr lang="es-ES" dirty="0"/>
        </a:p>
      </dgm:t>
    </dgm:pt>
    <dgm:pt modelId="{B9632EE1-D7F4-4FC2-B1F8-D7A0F2F28631}" type="parTrans" cxnId="{9B408029-844C-48EE-9B05-852681340F99}">
      <dgm:prSet/>
      <dgm:spPr/>
      <dgm:t>
        <a:bodyPr/>
        <a:lstStyle/>
        <a:p>
          <a:endParaRPr lang="es-ES"/>
        </a:p>
      </dgm:t>
    </dgm:pt>
    <dgm:pt modelId="{50F6D2AD-D438-4C93-8134-F60532C9EE33}" type="sibTrans" cxnId="{9B408029-844C-48EE-9B05-852681340F99}">
      <dgm:prSet/>
      <dgm:spPr/>
      <dgm:t>
        <a:bodyPr/>
        <a:lstStyle/>
        <a:p>
          <a:endParaRPr lang="es-ES"/>
        </a:p>
      </dgm:t>
    </dgm:pt>
    <dgm:pt modelId="{F3B84188-40FC-4F0C-9D66-AE75D36BF7F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Organiza el currículo en forma de espiral.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0C59172C-F1D1-4FD1-8FFA-62BD08EA86ED}" type="parTrans" cxnId="{FEB59BFA-D6B0-477E-8B83-55A61A7154BF}">
      <dgm:prSet/>
      <dgm:spPr/>
      <dgm:t>
        <a:bodyPr/>
        <a:lstStyle/>
        <a:p>
          <a:endParaRPr lang="es-ES"/>
        </a:p>
      </dgm:t>
    </dgm:pt>
    <dgm:pt modelId="{9178EC46-D17C-43EF-9090-3A953A83F2A8}" type="sibTrans" cxnId="{FEB59BFA-D6B0-477E-8B83-55A61A7154BF}">
      <dgm:prSet/>
      <dgm:spPr/>
      <dgm:t>
        <a:bodyPr/>
        <a:lstStyle/>
        <a:p>
          <a:endParaRPr lang="es-ES"/>
        </a:p>
      </dgm:t>
    </dgm:pt>
    <dgm:pt modelId="{CF5DB5F7-9676-4A5C-8844-23AFCBFAE131}">
      <dgm:prSet phldrT="[Texto]"/>
      <dgm:spPr/>
      <dgm:t>
        <a:bodyPr/>
        <a:lstStyle/>
        <a:p>
          <a:r>
            <a:rPr lang="es-ES" dirty="0" smtClean="0"/>
            <a:t>Rol del participante </a:t>
          </a:r>
          <a:endParaRPr lang="es-ES" dirty="0"/>
        </a:p>
      </dgm:t>
    </dgm:pt>
    <dgm:pt modelId="{82BC16C8-296D-4383-9088-FB03E9DDFEC6}" type="parTrans" cxnId="{CCBA5F8A-936D-4F48-B1C5-63DD3F0AAC3B}">
      <dgm:prSet/>
      <dgm:spPr/>
      <dgm:t>
        <a:bodyPr/>
        <a:lstStyle/>
        <a:p>
          <a:endParaRPr lang="es-ES"/>
        </a:p>
      </dgm:t>
    </dgm:pt>
    <dgm:pt modelId="{CF457FA7-3354-4092-A867-D369E8A3F88C}" type="sibTrans" cxnId="{CCBA5F8A-936D-4F48-B1C5-63DD3F0AAC3B}">
      <dgm:prSet/>
      <dgm:spPr/>
      <dgm:t>
        <a:bodyPr/>
        <a:lstStyle/>
        <a:p>
          <a:endParaRPr lang="es-ES"/>
        </a:p>
      </dgm:t>
    </dgm:pt>
    <dgm:pt modelId="{FE67C4D9-77EC-4C27-A527-C309F743419A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Selecciona y transforma la información.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60FD4715-E3D7-4EA2-9C8D-2C07B9E7F71F}" type="parTrans" cxnId="{506670A6-143F-4B97-9999-975EA7E49D79}">
      <dgm:prSet/>
      <dgm:spPr/>
      <dgm:t>
        <a:bodyPr/>
        <a:lstStyle/>
        <a:p>
          <a:endParaRPr lang="es-ES"/>
        </a:p>
      </dgm:t>
    </dgm:pt>
    <dgm:pt modelId="{F3D5F87B-C0B7-4FEF-8522-7F43537ED0F7}" type="sibTrans" cxnId="{506670A6-143F-4B97-9999-975EA7E49D79}">
      <dgm:prSet/>
      <dgm:spPr/>
      <dgm:t>
        <a:bodyPr/>
        <a:lstStyle/>
        <a:p>
          <a:endParaRPr lang="es-ES"/>
        </a:p>
      </dgm:t>
    </dgm:pt>
    <dgm:pt modelId="{45E04DED-4D62-421E-84C4-3172DDBB88E3}">
      <dgm:prSet phldrT="[Texto]"/>
      <dgm:spPr/>
      <dgm:t>
        <a:bodyPr/>
        <a:lstStyle/>
        <a:p>
          <a:r>
            <a:rPr lang="es-ES" dirty="0" smtClean="0"/>
            <a:t>Ambientes de aprendizaje </a:t>
          </a:r>
          <a:endParaRPr lang="es-ES" dirty="0"/>
        </a:p>
      </dgm:t>
    </dgm:pt>
    <dgm:pt modelId="{A7A919BA-2A84-4ACB-87EA-8E31ABFDEDDF}" type="parTrans" cxnId="{031E5AA1-6F24-440A-BCFE-5A19B4A0B819}">
      <dgm:prSet/>
      <dgm:spPr/>
      <dgm:t>
        <a:bodyPr/>
        <a:lstStyle/>
        <a:p>
          <a:endParaRPr lang="es-ES"/>
        </a:p>
      </dgm:t>
    </dgm:pt>
    <dgm:pt modelId="{47C152AF-9D70-4CCF-90ED-2E874E43A800}" type="sibTrans" cxnId="{031E5AA1-6F24-440A-BCFE-5A19B4A0B819}">
      <dgm:prSet/>
      <dgm:spPr/>
      <dgm:t>
        <a:bodyPr/>
        <a:lstStyle/>
        <a:p>
          <a:endParaRPr lang="es-ES"/>
        </a:p>
      </dgm:t>
    </dgm:pt>
    <dgm:pt modelId="{19DB88CC-D2F9-406C-BD1B-A4A6D221C867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Proveen múltiples representaciones de la realidad.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E2472CE0-A289-4E31-B554-89B94AF2F9D3}" type="parTrans" cxnId="{7605D32C-AC56-4AD2-AA2A-F6C0AE346527}">
      <dgm:prSet/>
      <dgm:spPr/>
      <dgm:t>
        <a:bodyPr/>
        <a:lstStyle/>
        <a:p>
          <a:endParaRPr lang="es-ES"/>
        </a:p>
      </dgm:t>
    </dgm:pt>
    <dgm:pt modelId="{B109F75F-7D14-4FF7-8A8D-0EC5611B81FA}" type="sibTrans" cxnId="{7605D32C-AC56-4AD2-AA2A-F6C0AE346527}">
      <dgm:prSet/>
      <dgm:spPr/>
      <dgm:t>
        <a:bodyPr/>
        <a:lstStyle/>
        <a:p>
          <a:endParaRPr lang="es-ES"/>
        </a:p>
      </dgm:t>
    </dgm:pt>
    <dgm:pt modelId="{98856630-6D0E-48CA-BDC3-E4FDD63BF7A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El aprendizaje como logro de competencias.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DD7A08B1-7C06-4814-92EF-4E17A1B4B0B9}" type="parTrans" cxnId="{1D551403-F4AB-4420-914B-F2EA0F7706B2}">
      <dgm:prSet/>
      <dgm:spPr/>
      <dgm:t>
        <a:bodyPr/>
        <a:lstStyle/>
        <a:p>
          <a:endParaRPr lang="es-ES"/>
        </a:p>
      </dgm:t>
    </dgm:pt>
    <dgm:pt modelId="{CB53336D-E7B7-4824-BF4E-7EDFD28721F9}" type="sibTrans" cxnId="{1D551403-F4AB-4420-914B-F2EA0F7706B2}">
      <dgm:prSet/>
      <dgm:spPr/>
      <dgm:t>
        <a:bodyPr/>
        <a:lstStyle/>
        <a:p>
          <a:endParaRPr lang="es-ES"/>
        </a:p>
      </dgm:t>
    </dgm:pt>
    <dgm:pt modelId="{CAED2C9A-6F9B-487D-B406-A065F06204C3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Transforma la información en un formato adecuado para la comprensión del participante.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61DD39F9-0431-4DFF-BF0C-CE7DD6A53521}" type="parTrans" cxnId="{6909B3F7-60D1-49DA-8855-35AB63C40810}">
      <dgm:prSet/>
      <dgm:spPr/>
      <dgm:t>
        <a:bodyPr/>
        <a:lstStyle/>
        <a:p>
          <a:endParaRPr lang="es-ES"/>
        </a:p>
      </dgm:t>
    </dgm:pt>
    <dgm:pt modelId="{2160E46D-F203-453F-AD99-0429BB953B53}" type="sibTrans" cxnId="{6909B3F7-60D1-49DA-8855-35AB63C40810}">
      <dgm:prSet/>
      <dgm:spPr/>
      <dgm:t>
        <a:bodyPr/>
        <a:lstStyle/>
        <a:p>
          <a:endParaRPr lang="es-ES"/>
        </a:p>
      </dgm:t>
    </dgm:pt>
    <dgm:pt modelId="{85647987-E932-43E9-96B2-AE919917B16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Diseña y coordina situaciones de aprendizaje.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5974CC89-1A38-4EB7-99CD-E143ECBC1C8A}" type="parTrans" cxnId="{6DEA9F5C-1DD9-41EF-9E25-AF6EC27DDA94}">
      <dgm:prSet/>
      <dgm:spPr/>
      <dgm:t>
        <a:bodyPr/>
        <a:lstStyle/>
        <a:p>
          <a:endParaRPr lang="es-ES"/>
        </a:p>
      </dgm:t>
    </dgm:pt>
    <dgm:pt modelId="{70EC62C3-DED4-4E32-88ED-89A91E0A7CB1}" type="sibTrans" cxnId="{6DEA9F5C-1DD9-41EF-9E25-AF6EC27DDA94}">
      <dgm:prSet/>
      <dgm:spPr/>
      <dgm:t>
        <a:bodyPr/>
        <a:lstStyle/>
        <a:p>
          <a:endParaRPr lang="es-ES"/>
        </a:p>
      </dgm:t>
    </dgm:pt>
    <dgm:pt modelId="{CD2E5BED-D21C-4892-8261-5579EF867B5C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Aprenden a  aprender.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6A781929-F6C2-4BB7-B544-4CDE8BFE38EA}" type="parTrans" cxnId="{97A9955E-0E9C-4328-9B74-772D4E2D0B75}">
      <dgm:prSet/>
      <dgm:spPr/>
      <dgm:t>
        <a:bodyPr/>
        <a:lstStyle/>
        <a:p>
          <a:endParaRPr lang="es-ES"/>
        </a:p>
      </dgm:t>
    </dgm:pt>
    <dgm:pt modelId="{05ACCC14-A6B8-415C-A1A5-21BF694AF43E}" type="sibTrans" cxnId="{97A9955E-0E9C-4328-9B74-772D4E2D0B75}">
      <dgm:prSet/>
      <dgm:spPr/>
      <dgm:t>
        <a:bodyPr/>
        <a:lstStyle/>
        <a:p>
          <a:endParaRPr lang="es-ES"/>
        </a:p>
      </dgm:t>
    </dgm:pt>
    <dgm:pt modelId="{3355F851-5594-415E-8B11-D9FCE571FFFB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Participa activamente en las actividades propuestas.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7625CDC2-9690-40FB-BAFB-4C319789EDFD}" type="parTrans" cxnId="{7A9E71F5-35A7-4DED-94BC-21EBFD87D361}">
      <dgm:prSet/>
      <dgm:spPr/>
      <dgm:t>
        <a:bodyPr/>
        <a:lstStyle/>
        <a:p>
          <a:endParaRPr lang="es-ES"/>
        </a:p>
      </dgm:t>
    </dgm:pt>
    <dgm:pt modelId="{1E6DD67C-8309-41E6-94EA-7CFEB0E7D0A5}" type="sibTrans" cxnId="{7A9E71F5-35A7-4DED-94BC-21EBFD87D361}">
      <dgm:prSet/>
      <dgm:spPr/>
      <dgm:t>
        <a:bodyPr/>
        <a:lstStyle/>
        <a:p>
          <a:endParaRPr lang="es-ES"/>
        </a:p>
      </dgm:t>
    </dgm:pt>
    <dgm:pt modelId="{294CE37D-485E-4C63-8FF7-3E171EB11BAD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Enfatizan la construcción del aprendizaje.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D5997230-64A9-4D53-8CAA-D644DE385B5D}" type="parTrans" cxnId="{CE58FB99-2F29-4E1C-8EC8-EEBD8462A5DC}">
      <dgm:prSet/>
      <dgm:spPr/>
      <dgm:t>
        <a:bodyPr/>
        <a:lstStyle/>
        <a:p>
          <a:endParaRPr lang="es-ES"/>
        </a:p>
      </dgm:t>
    </dgm:pt>
    <dgm:pt modelId="{C3353506-CE6C-4038-B016-BCD93138F96D}" type="sibTrans" cxnId="{CE58FB99-2F29-4E1C-8EC8-EEBD8462A5DC}">
      <dgm:prSet/>
      <dgm:spPr/>
      <dgm:t>
        <a:bodyPr/>
        <a:lstStyle/>
        <a:p>
          <a:endParaRPr lang="es-ES"/>
        </a:p>
      </dgm:t>
    </dgm:pt>
    <dgm:pt modelId="{87DC390E-31DE-4291-B9FE-FDFA41733B1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accent1">
                  <a:lumMod val="75000"/>
                </a:schemeClr>
              </a:solidFill>
            </a:rPr>
            <a:t>Promueven la reflexión de las experiencias. </a:t>
          </a:r>
          <a:endParaRPr lang="es-E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85FB4D31-F3EF-4BF2-8318-0240FDC35554}" type="parTrans" cxnId="{D1244E3F-FF31-4074-A331-D59DFF665AD6}">
      <dgm:prSet/>
      <dgm:spPr/>
      <dgm:t>
        <a:bodyPr/>
        <a:lstStyle/>
        <a:p>
          <a:endParaRPr lang="es-ES"/>
        </a:p>
      </dgm:t>
    </dgm:pt>
    <dgm:pt modelId="{9167641A-8FFF-4FFE-BA1E-E8CDA692D0C2}" type="sibTrans" cxnId="{D1244E3F-FF31-4074-A331-D59DFF665AD6}">
      <dgm:prSet/>
      <dgm:spPr/>
      <dgm:t>
        <a:bodyPr/>
        <a:lstStyle/>
        <a:p>
          <a:endParaRPr lang="es-ES"/>
        </a:p>
      </dgm:t>
    </dgm:pt>
    <dgm:pt modelId="{AAC85DB7-C0BB-4929-9379-6F5872064012}" type="pres">
      <dgm:prSet presAssocID="{26D2315C-B9F9-4F95-8488-EC4C57298A0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582DB0-2623-49DC-B6D2-91717829AEF2}" type="pres">
      <dgm:prSet presAssocID="{26D2315C-B9F9-4F95-8488-EC4C57298A01}" presName="children" presStyleCnt="0"/>
      <dgm:spPr/>
    </dgm:pt>
    <dgm:pt modelId="{69AD9222-70B0-49A0-870B-D72B4E97A409}" type="pres">
      <dgm:prSet presAssocID="{26D2315C-B9F9-4F95-8488-EC4C57298A01}" presName="child1group" presStyleCnt="0"/>
      <dgm:spPr/>
    </dgm:pt>
    <dgm:pt modelId="{0C4E8B1D-3DBE-4F3C-BE92-8FB7088ACABE}" type="pres">
      <dgm:prSet presAssocID="{26D2315C-B9F9-4F95-8488-EC4C57298A01}" presName="child1" presStyleLbl="bgAcc1" presStyleIdx="0" presStyleCnt="4" custScaleX="137827" custScaleY="117030" custLinFactNeighborX="-502" custLinFactNeighborY="44185"/>
      <dgm:spPr/>
      <dgm:t>
        <a:bodyPr/>
        <a:lstStyle/>
        <a:p>
          <a:endParaRPr lang="es-ES"/>
        </a:p>
      </dgm:t>
    </dgm:pt>
    <dgm:pt modelId="{DA41E31F-BE52-45DA-AD6D-A7E88460D3D2}" type="pres">
      <dgm:prSet presAssocID="{26D2315C-B9F9-4F95-8488-EC4C57298A0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740BE5-095E-44B4-95D3-30FBCAC76D82}" type="pres">
      <dgm:prSet presAssocID="{26D2315C-B9F9-4F95-8488-EC4C57298A01}" presName="child2group" presStyleCnt="0"/>
      <dgm:spPr/>
    </dgm:pt>
    <dgm:pt modelId="{7382C6D8-ABD7-4E6B-9743-7C96A8163E7C}" type="pres">
      <dgm:prSet presAssocID="{26D2315C-B9F9-4F95-8488-EC4C57298A01}" presName="child2" presStyleLbl="bgAcc1" presStyleIdx="1" presStyleCnt="4" custScaleX="136262" custScaleY="117030" custLinFactNeighborX="-1004" custLinFactNeighborY="44175"/>
      <dgm:spPr/>
      <dgm:t>
        <a:bodyPr/>
        <a:lstStyle/>
        <a:p>
          <a:endParaRPr lang="es-ES"/>
        </a:p>
      </dgm:t>
    </dgm:pt>
    <dgm:pt modelId="{554AC09C-D0DC-4F76-B2D2-E5E4C43A5082}" type="pres">
      <dgm:prSet presAssocID="{26D2315C-B9F9-4F95-8488-EC4C57298A0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0750CC-82A6-4357-9CDC-F91077ADD753}" type="pres">
      <dgm:prSet presAssocID="{26D2315C-B9F9-4F95-8488-EC4C57298A01}" presName="child3group" presStyleCnt="0"/>
      <dgm:spPr/>
    </dgm:pt>
    <dgm:pt modelId="{4D4673C2-7A5C-412B-B8AC-AF29627DF30C}" type="pres">
      <dgm:prSet presAssocID="{26D2315C-B9F9-4F95-8488-EC4C57298A01}" presName="child3" presStyleLbl="bgAcc1" presStyleIdx="2" presStyleCnt="4" custScaleX="138222" custScaleY="117030" custLinFactNeighborX="-2510" custLinFactNeighborY="-37975"/>
      <dgm:spPr/>
      <dgm:t>
        <a:bodyPr/>
        <a:lstStyle/>
        <a:p>
          <a:endParaRPr lang="es-ES"/>
        </a:p>
      </dgm:t>
    </dgm:pt>
    <dgm:pt modelId="{03AC499E-3110-4E3D-B70D-29AAC88C237F}" type="pres">
      <dgm:prSet presAssocID="{26D2315C-B9F9-4F95-8488-EC4C57298A0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66AA0-21C8-40A4-A636-D783B498CC74}" type="pres">
      <dgm:prSet presAssocID="{26D2315C-B9F9-4F95-8488-EC4C57298A01}" presName="child4group" presStyleCnt="0"/>
      <dgm:spPr/>
    </dgm:pt>
    <dgm:pt modelId="{F79DF1CA-FF86-4C53-98AA-2144D4AAFE8C}" type="pres">
      <dgm:prSet presAssocID="{26D2315C-B9F9-4F95-8488-EC4C57298A01}" presName="child4" presStyleLbl="bgAcc1" presStyleIdx="3" presStyleCnt="4" custScaleX="143457" custScaleY="117030" custLinFactNeighborX="3012" custLinFactNeighborY="-36425"/>
      <dgm:spPr/>
      <dgm:t>
        <a:bodyPr/>
        <a:lstStyle/>
        <a:p>
          <a:endParaRPr lang="es-ES"/>
        </a:p>
      </dgm:t>
    </dgm:pt>
    <dgm:pt modelId="{A8494C82-2139-4324-B23A-79AC3FB1177F}" type="pres">
      <dgm:prSet presAssocID="{26D2315C-B9F9-4F95-8488-EC4C57298A0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FA715-F158-45CD-A6FA-DFF141E1D128}" type="pres">
      <dgm:prSet presAssocID="{26D2315C-B9F9-4F95-8488-EC4C57298A01}" presName="childPlaceholder" presStyleCnt="0"/>
      <dgm:spPr/>
    </dgm:pt>
    <dgm:pt modelId="{5509A537-519F-414A-A72F-D1DC6BD0BF46}" type="pres">
      <dgm:prSet presAssocID="{26D2315C-B9F9-4F95-8488-EC4C57298A01}" presName="circle" presStyleCnt="0"/>
      <dgm:spPr/>
    </dgm:pt>
    <dgm:pt modelId="{F853D5CC-A07D-4443-BEB1-17962181275D}" type="pres">
      <dgm:prSet presAssocID="{26D2315C-B9F9-4F95-8488-EC4C57298A01}" presName="quadrant1" presStyleLbl="node1" presStyleIdx="0" presStyleCnt="4" custScaleX="67197" custScaleY="67197" custLinFactNeighborX="19525" custLinFactNeighborY="206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EE44C3-8285-4D2B-A874-91FFCAB5C769}" type="pres">
      <dgm:prSet presAssocID="{26D2315C-B9F9-4F95-8488-EC4C57298A01}" presName="quadrant2" presStyleLbl="node1" presStyleIdx="1" presStyleCnt="4" custScaleX="67197" custScaleY="67197" custLinFactNeighborX="-15621" custLinFactNeighborY="206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50570-5010-4C57-AF5A-B291D842EC45}" type="pres">
      <dgm:prSet presAssocID="{26D2315C-B9F9-4F95-8488-EC4C57298A01}" presName="quadrant3" presStyleLbl="node1" presStyleIdx="2" presStyleCnt="4" custScaleX="67197" custScaleY="67197" custLinFactNeighborX="-15620" custLinFactNeighborY="-148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A86BE-824D-453A-B0A7-2EF95BABC134}" type="pres">
      <dgm:prSet presAssocID="{26D2315C-B9F9-4F95-8488-EC4C57298A01}" presName="quadrant4" presStyleLbl="node1" presStyleIdx="3" presStyleCnt="4" custScaleX="67197" custScaleY="67197" custLinFactNeighborX="19525" custLinFactNeighborY="-1480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07AB70-9124-48F1-9C59-4ED2C3D54D0F}" type="pres">
      <dgm:prSet presAssocID="{26D2315C-B9F9-4F95-8488-EC4C57298A01}" presName="quadrantPlaceholder" presStyleCnt="0"/>
      <dgm:spPr/>
    </dgm:pt>
    <dgm:pt modelId="{F40D300B-386A-40DF-9CC9-130B3F5CD464}" type="pres">
      <dgm:prSet presAssocID="{26D2315C-B9F9-4F95-8488-EC4C57298A01}" presName="center1" presStyleLbl="fgShp" presStyleIdx="0" presStyleCnt="2" custLinFactNeighborX="8080" custLinFactNeighborY="11148"/>
      <dgm:spPr/>
    </dgm:pt>
    <dgm:pt modelId="{5485410A-6411-4259-AFC3-C0DEA4DCBFDB}" type="pres">
      <dgm:prSet presAssocID="{26D2315C-B9F9-4F95-8488-EC4C57298A01}" presName="center2" presStyleLbl="fgShp" presStyleIdx="1" presStyleCnt="2" custLinFactNeighborX="8080"/>
      <dgm:spPr/>
    </dgm:pt>
  </dgm:ptLst>
  <dgm:cxnLst>
    <dgm:cxn modelId="{2AAA752E-6907-491B-8E2B-2B00EA23F150}" type="presOf" srcId="{3355F851-5594-415E-8B11-D9FCE571FFFB}" destId="{4D4673C2-7A5C-412B-B8AC-AF29627DF30C}" srcOrd="0" destOrd="2" presId="urn:microsoft.com/office/officeart/2005/8/layout/cycle4"/>
    <dgm:cxn modelId="{7605D32C-AC56-4AD2-AA2A-F6C0AE346527}" srcId="{45E04DED-4D62-421E-84C4-3172DDBB88E3}" destId="{19DB88CC-D2F9-406C-BD1B-A4A6D221C867}" srcOrd="0" destOrd="0" parTransId="{E2472CE0-A289-4E31-B554-89B94AF2F9D3}" sibTransId="{B109F75F-7D14-4FF7-8A8D-0EC5611B81FA}"/>
    <dgm:cxn modelId="{1B1B6B49-A81D-4F5F-8B75-99C08BCC5576}" type="presOf" srcId="{26D2315C-B9F9-4F95-8488-EC4C57298A01}" destId="{AAC85DB7-C0BB-4929-9379-6F5872064012}" srcOrd="0" destOrd="0" presId="urn:microsoft.com/office/officeart/2005/8/layout/cycle4"/>
    <dgm:cxn modelId="{6909B3F7-60D1-49DA-8855-35AB63C40810}" srcId="{9D92843E-D8DC-456B-A939-29F59C34A833}" destId="{CAED2C9A-6F9B-487D-B406-A065F06204C3}" srcOrd="1" destOrd="0" parTransId="{61DD39F9-0431-4DFF-BF0C-CE7DD6A53521}" sibTransId="{2160E46D-F203-453F-AD99-0429BB953B53}"/>
    <dgm:cxn modelId="{97A9955E-0E9C-4328-9B74-772D4E2D0B75}" srcId="{CF5DB5F7-9676-4A5C-8844-23AFCBFAE131}" destId="{CD2E5BED-D21C-4892-8261-5579EF867B5C}" srcOrd="1" destOrd="0" parTransId="{6A781929-F6C2-4BB7-B544-4CDE8BFE38EA}" sibTransId="{05ACCC14-A6B8-415C-A1A5-21BF694AF43E}"/>
    <dgm:cxn modelId="{DB6D9C95-0E3C-45D9-8B6E-C497D90835DA}" type="presOf" srcId="{294CE37D-485E-4C63-8FF7-3E171EB11BAD}" destId="{A8494C82-2139-4324-B23A-79AC3FB1177F}" srcOrd="1" destOrd="1" presId="urn:microsoft.com/office/officeart/2005/8/layout/cycle4"/>
    <dgm:cxn modelId="{059B4386-C11F-4734-A438-FAFD6532CF49}" type="presOf" srcId="{FE67C4D9-77EC-4C27-A527-C309F743419A}" destId="{03AC499E-3110-4E3D-B70D-29AAC88C237F}" srcOrd="1" destOrd="0" presId="urn:microsoft.com/office/officeart/2005/8/layout/cycle4"/>
    <dgm:cxn modelId="{FBDC5488-C496-42AC-A2D7-E4E542BA8A9D}" type="presOf" srcId="{294CE37D-485E-4C63-8FF7-3E171EB11BAD}" destId="{F79DF1CA-FF86-4C53-98AA-2144D4AAFE8C}" srcOrd="0" destOrd="1" presId="urn:microsoft.com/office/officeart/2005/8/layout/cycle4"/>
    <dgm:cxn modelId="{B9035638-5DA0-431B-A54E-175D3561C367}" type="presOf" srcId="{32552BAB-FC22-4AFF-8A1E-1618E510B0FB}" destId="{F853D5CC-A07D-4443-BEB1-17962181275D}" srcOrd="0" destOrd="0" presId="urn:microsoft.com/office/officeart/2005/8/layout/cycle4"/>
    <dgm:cxn modelId="{CE58FB99-2F29-4E1C-8EC8-EEBD8462A5DC}" srcId="{45E04DED-4D62-421E-84C4-3172DDBB88E3}" destId="{294CE37D-485E-4C63-8FF7-3E171EB11BAD}" srcOrd="1" destOrd="0" parTransId="{D5997230-64A9-4D53-8CAA-D644DE385B5D}" sibTransId="{C3353506-CE6C-4038-B016-BCD93138F96D}"/>
    <dgm:cxn modelId="{E5B02513-6C31-4F20-BDCD-734FD759A435}" type="presOf" srcId="{CF5DB5F7-9676-4A5C-8844-23AFCBFAE131}" destId="{9CD50570-5010-4C57-AF5A-B291D842EC45}" srcOrd="0" destOrd="0" presId="urn:microsoft.com/office/officeart/2005/8/layout/cycle4"/>
    <dgm:cxn modelId="{D2CA840B-4C4F-4297-A02C-CB692454F1C9}" type="presOf" srcId="{85647987-E932-43E9-96B2-AE919917B166}" destId="{7382C6D8-ABD7-4E6B-9743-7C96A8163E7C}" srcOrd="0" destOrd="2" presId="urn:microsoft.com/office/officeart/2005/8/layout/cycle4"/>
    <dgm:cxn modelId="{C8C805A7-E1DB-46A1-BD6A-A311A9697E07}" type="presOf" srcId="{85647987-E932-43E9-96B2-AE919917B166}" destId="{554AC09C-D0DC-4F76-B2D2-E5E4C43A5082}" srcOrd="1" destOrd="2" presId="urn:microsoft.com/office/officeart/2005/8/layout/cycle4"/>
    <dgm:cxn modelId="{ABE5AEF6-0357-432C-B8CF-CE3486D9D710}" type="presOf" srcId="{98856630-6D0E-48CA-BDC3-E4FDD63BF7AB}" destId="{DA41E31F-BE52-45DA-AD6D-A7E88460D3D2}" srcOrd="1" destOrd="1" presId="urn:microsoft.com/office/officeart/2005/8/layout/cycle4"/>
    <dgm:cxn modelId="{7A9E71F5-35A7-4DED-94BC-21EBFD87D361}" srcId="{CF5DB5F7-9676-4A5C-8844-23AFCBFAE131}" destId="{3355F851-5594-415E-8B11-D9FCE571FFFB}" srcOrd="2" destOrd="0" parTransId="{7625CDC2-9690-40FB-BAFB-4C319789EDFD}" sibTransId="{1E6DD67C-8309-41E6-94EA-7CFEB0E7D0A5}"/>
    <dgm:cxn modelId="{9B6B2581-769D-456A-9501-B92237C63201}" type="presOf" srcId="{FE67C4D9-77EC-4C27-A527-C309F743419A}" destId="{4D4673C2-7A5C-412B-B8AC-AF29627DF30C}" srcOrd="0" destOrd="0" presId="urn:microsoft.com/office/officeart/2005/8/layout/cycle4"/>
    <dgm:cxn modelId="{D1244E3F-FF31-4074-A331-D59DFF665AD6}" srcId="{45E04DED-4D62-421E-84C4-3172DDBB88E3}" destId="{87DC390E-31DE-4291-B9FE-FDFA41733B16}" srcOrd="2" destOrd="0" parTransId="{85FB4D31-F3EF-4BF2-8318-0240FDC35554}" sibTransId="{9167641A-8FFF-4FFE-BA1E-E8CDA692D0C2}"/>
    <dgm:cxn modelId="{085A4793-10FD-4C9B-8999-045F1A2E73BB}" type="presOf" srcId="{8DC24EE7-4758-43DE-A265-11A65D417020}" destId="{DA41E31F-BE52-45DA-AD6D-A7E88460D3D2}" srcOrd="1" destOrd="0" presId="urn:microsoft.com/office/officeart/2005/8/layout/cycle4"/>
    <dgm:cxn modelId="{9B408029-844C-48EE-9B05-852681340F99}" srcId="{26D2315C-B9F9-4F95-8488-EC4C57298A01}" destId="{9D92843E-D8DC-456B-A939-29F59C34A833}" srcOrd="1" destOrd="0" parTransId="{B9632EE1-D7F4-4FC2-B1F8-D7A0F2F28631}" sibTransId="{50F6D2AD-D438-4C93-8134-F60532C9EE33}"/>
    <dgm:cxn modelId="{1D551403-F4AB-4420-914B-F2EA0F7706B2}" srcId="{32552BAB-FC22-4AFF-8A1E-1618E510B0FB}" destId="{98856630-6D0E-48CA-BDC3-E4FDD63BF7AB}" srcOrd="1" destOrd="0" parTransId="{DD7A08B1-7C06-4814-92EF-4E17A1B4B0B9}" sibTransId="{CB53336D-E7B7-4824-BF4E-7EDFD28721F9}"/>
    <dgm:cxn modelId="{C231D397-4299-4E6A-B44C-BAA2F382D937}" type="presOf" srcId="{87DC390E-31DE-4291-B9FE-FDFA41733B16}" destId="{A8494C82-2139-4324-B23A-79AC3FB1177F}" srcOrd="1" destOrd="2" presId="urn:microsoft.com/office/officeart/2005/8/layout/cycle4"/>
    <dgm:cxn modelId="{031E5AA1-6F24-440A-BCFE-5A19B4A0B819}" srcId="{26D2315C-B9F9-4F95-8488-EC4C57298A01}" destId="{45E04DED-4D62-421E-84C4-3172DDBB88E3}" srcOrd="3" destOrd="0" parTransId="{A7A919BA-2A84-4ACB-87EA-8E31ABFDEDDF}" sibTransId="{47C152AF-9D70-4CCF-90ED-2E874E43A800}"/>
    <dgm:cxn modelId="{F157B8B3-EB49-4F18-A039-3A74D08F8000}" type="presOf" srcId="{CAED2C9A-6F9B-487D-B406-A065F06204C3}" destId="{554AC09C-D0DC-4F76-B2D2-E5E4C43A5082}" srcOrd="1" destOrd="1" presId="urn:microsoft.com/office/officeart/2005/8/layout/cycle4"/>
    <dgm:cxn modelId="{3B252D24-7628-4145-8BD7-4F6865497B98}" type="presOf" srcId="{3355F851-5594-415E-8B11-D9FCE571FFFB}" destId="{03AC499E-3110-4E3D-B70D-29AAC88C237F}" srcOrd="1" destOrd="2" presId="urn:microsoft.com/office/officeart/2005/8/layout/cycle4"/>
    <dgm:cxn modelId="{A34BEF20-4219-4DE2-B556-EA8EABD8DF67}" type="presOf" srcId="{98856630-6D0E-48CA-BDC3-E4FDD63BF7AB}" destId="{0C4E8B1D-3DBE-4F3C-BE92-8FB7088ACABE}" srcOrd="0" destOrd="1" presId="urn:microsoft.com/office/officeart/2005/8/layout/cycle4"/>
    <dgm:cxn modelId="{6DEA9F5C-1DD9-41EF-9E25-AF6EC27DDA94}" srcId="{9D92843E-D8DC-456B-A939-29F59C34A833}" destId="{85647987-E932-43E9-96B2-AE919917B166}" srcOrd="2" destOrd="0" parTransId="{5974CC89-1A38-4EB7-99CD-E143ECBC1C8A}" sibTransId="{70EC62C3-DED4-4E32-88ED-89A91E0A7CB1}"/>
    <dgm:cxn modelId="{FEB59BFA-D6B0-477E-8B83-55A61A7154BF}" srcId="{9D92843E-D8DC-456B-A939-29F59C34A833}" destId="{F3B84188-40FC-4F0C-9D66-AE75D36BF7F5}" srcOrd="0" destOrd="0" parTransId="{0C59172C-F1D1-4FD1-8FFA-62BD08EA86ED}" sibTransId="{9178EC46-D17C-43EF-9090-3A953A83F2A8}"/>
    <dgm:cxn modelId="{221A8D60-FE74-42FE-A1D0-0F7C198CE11F}" type="presOf" srcId="{19DB88CC-D2F9-406C-BD1B-A4A6D221C867}" destId="{A8494C82-2139-4324-B23A-79AC3FB1177F}" srcOrd="1" destOrd="0" presId="urn:microsoft.com/office/officeart/2005/8/layout/cycle4"/>
    <dgm:cxn modelId="{78A7A3C9-0B2A-4F33-8189-55EFF908998B}" type="presOf" srcId="{CAED2C9A-6F9B-487D-B406-A065F06204C3}" destId="{7382C6D8-ABD7-4E6B-9743-7C96A8163E7C}" srcOrd="0" destOrd="1" presId="urn:microsoft.com/office/officeart/2005/8/layout/cycle4"/>
    <dgm:cxn modelId="{A332B7FC-1F8B-4393-8D6D-35A7B114B7C2}" type="presOf" srcId="{9D92843E-D8DC-456B-A939-29F59C34A833}" destId="{DCEE44C3-8285-4D2B-A874-91FFCAB5C769}" srcOrd="0" destOrd="0" presId="urn:microsoft.com/office/officeart/2005/8/layout/cycle4"/>
    <dgm:cxn modelId="{3C9C75E4-0540-4AF6-AC04-6E7457F83245}" srcId="{32552BAB-FC22-4AFF-8A1E-1618E510B0FB}" destId="{8DC24EE7-4758-43DE-A265-11A65D417020}" srcOrd="0" destOrd="0" parTransId="{73DD535E-ECCE-4C8E-9643-88D88BC584BE}" sibTransId="{25173401-80AB-4FAE-AAF3-71E8E9851CA2}"/>
    <dgm:cxn modelId="{430451C1-BCAA-457B-8137-F11F1870FD51}" type="presOf" srcId="{8DC24EE7-4758-43DE-A265-11A65D417020}" destId="{0C4E8B1D-3DBE-4F3C-BE92-8FB7088ACABE}" srcOrd="0" destOrd="0" presId="urn:microsoft.com/office/officeart/2005/8/layout/cycle4"/>
    <dgm:cxn modelId="{B22ACD1A-61FD-4CFF-B55B-8A39B8B6094E}" type="presOf" srcId="{CD2E5BED-D21C-4892-8261-5579EF867B5C}" destId="{4D4673C2-7A5C-412B-B8AC-AF29627DF30C}" srcOrd="0" destOrd="1" presId="urn:microsoft.com/office/officeart/2005/8/layout/cycle4"/>
    <dgm:cxn modelId="{6A1D75D8-3A16-4D6D-B840-43E63D5B0072}" type="presOf" srcId="{45E04DED-4D62-421E-84C4-3172DDBB88E3}" destId="{CC7A86BE-824D-453A-B0A7-2EF95BABC134}" srcOrd="0" destOrd="0" presId="urn:microsoft.com/office/officeart/2005/8/layout/cycle4"/>
    <dgm:cxn modelId="{9470762E-9154-4483-B878-EB39540A8E2A}" type="presOf" srcId="{F3B84188-40FC-4F0C-9D66-AE75D36BF7F5}" destId="{7382C6D8-ABD7-4E6B-9743-7C96A8163E7C}" srcOrd="0" destOrd="0" presId="urn:microsoft.com/office/officeart/2005/8/layout/cycle4"/>
    <dgm:cxn modelId="{53B5F9B2-9970-4696-823C-F0C99B59B1C6}" type="presOf" srcId="{CD2E5BED-D21C-4892-8261-5579EF867B5C}" destId="{03AC499E-3110-4E3D-B70D-29AAC88C237F}" srcOrd="1" destOrd="1" presId="urn:microsoft.com/office/officeart/2005/8/layout/cycle4"/>
    <dgm:cxn modelId="{506670A6-143F-4B97-9999-975EA7E49D79}" srcId="{CF5DB5F7-9676-4A5C-8844-23AFCBFAE131}" destId="{FE67C4D9-77EC-4C27-A527-C309F743419A}" srcOrd="0" destOrd="0" parTransId="{60FD4715-E3D7-4EA2-9C8D-2C07B9E7F71F}" sibTransId="{F3D5F87B-C0B7-4FEF-8522-7F43537ED0F7}"/>
    <dgm:cxn modelId="{D01CA88F-0755-4776-90DA-630216EB673C}" type="presOf" srcId="{F3B84188-40FC-4F0C-9D66-AE75D36BF7F5}" destId="{554AC09C-D0DC-4F76-B2D2-E5E4C43A5082}" srcOrd="1" destOrd="0" presId="urn:microsoft.com/office/officeart/2005/8/layout/cycle4"/>
    <dgm:cxn modelId="{66EE702F-5553-4E29-9758-6B9216AE67E1}" srcId="{26D2315C-B9F9-4F95-8488-EC4C57298A01}" destId="{32552BAB-FC22-4AFF-8A1E-1618E510B0FB}" srcOrd="0" destOrd="0" parTransId="{8F4F3F07-7CF9-44BC-9E78-1E150790B68B}" sibTransId="{82567C66-184B-40CA-86C4-4BEE62BE7D07}"/>
    <dgm:cxn modelId="{3EC9F29F-AE13-40AB-B9B1-7485F00E18E8}" type="presOf" srcId="{19DB88CC-D2F9-406C-BD1B-A4A6D221C867}" destId="{F79DF1CA-FF86-4C53-98AA-2144D4AAFE8C}" srcOrd="0" destOrd="0" presId="urn:microsoft.com/office/officeart/2005/8/layout/cycle4"/>
    <dgm:cxn modelId="{0DCC60B8-7A07-4A3F-915D-B51ABA51AC96}" type="presOf" srcId="{87DC390E-31DE-4291-B9FE-FDFA41733B16}" destId="{F79DF1CA-FF86-4C53-98AA-2144D4AAFE8C}" srcOrd="0" destOrd="2" presId="urn:microsoft.com/office/officeart/2005/8/layout/cycle4"/>
    <dgm:cxn modelId="{CCBA5F8A-936D-4F48-B1C5-63DD3F0AAC3B}" srcId="{26D2315C-B9F9-4F95-8488-EC4C57298A01}" destId="{CF5DB5F7-9676-4A5C-8844-23AFCBFAE131}" srcOrd="2" destOrd="0" parTransId="{82BC16C8-296D-4383-9088-FB03E9DDFEC6}" sibTransId="{CF457FA7-3354-4092-A867-D369E8A3F88C}"/>
    <dgm:cxn modelId="{7BFD9799-51AC-4CCA-8F5A-000B184855B3}" type="presParOf" srcId="{AAC85DB7-C0BB-4929-9379-6F5872064012}" destId="{59582DB0-2623-49DC-B6D2-91717829AEF2}" srcOrd="0" destOrd="0" presId="urn:microsoft.com/office/officeart/2005/8/layout/cycle4"/>
    <dgm:cxn modelId="{C8E5E6E0-D549-42EE-BF9B-4E141C2641DC}" type="presParOf" srcId="{59582DB0-2623-49DC-B6D2-91717829AEF2}" destId="{69AD9222-70B0-49A0-870B-D72B4E97A409}" srcOrd="0" destOrd="0" presId="urn:microsoft.com/office/officeart/2005/8/layout/cycle4"/>
    <dgm:cxn modelId="{C4AD889D-49D2-4DB3-A1D4-CE3FA0270475}" type="presParOf" srcId="{69AD9222-70B0-49A0-870B-D72B4E97A409}" destId="{0C4E8B1D-3DBE-4F3C-BE92-8FB7088ACABE}" srcOrd="0" destOrd="0" presId="urn:microsoft.com/office/officeart/2005/8/layout/cycle4"/>
    <dgm:cxn modelId="{3A50897A-BCD4-4A1E-BB80-D22FAE4FC4DE}" type="presParOf" srcId="{69AD9222-70B0-49A0-870B-D72B4E97A409}" destId="{DA41E31F-BE52-45DA-AD6D-A7E88460D3D2}" srcOrd="1" destOrd="0" presId="urn:microsoft.com/office/officeart/2005/8/layout/cycle4"/>
    <dgm:cxn modelId="{C91FA3CF-3647-432F-A135-9C119526DA38}" type="presParOf" srcId="{59582DB0-2623-49DC-B6D2-91717829AEF2}" destId="{A5740BE5-095E-44B4-95D3-30FBCAC76D82}" srcOrd="1" destOrd="0" presId="urn:microsoft.com/office/officeart/2005/8/layout/cycle4"/>
    <dgm:cxn modelId="{956867F6-5FD8-4A09-8E17-75671AC335F2}" type="presParOf" srcId="{A5740BE5-095E-44B4-95D3-30FBCAC76D82}" destId="{7382C6D8-ABD7-4E6B-9743-7C96A8163E7C}" srcOrd="0" destOrd="0" presId="urn:microsoft.com/office/officeart/2005/8/layout/cycle4"/>
    <dgm:cxn modelId="{F9A14EF0-D4E0-423C-89D3-BBFF97A3DE13}" type="presParOf" srcId="{A5740BE5-095E-44B4-95D3-30FBCAC76D82}" destId="{554AC09C-D0DC-4F76-B2D2-E5E4C43A5082}" srcOrd="1" destOrd="0" presId="urn:microsoft.com/office/officeart/2005/8/layout/cycle4"/>
    <dgm:cxn modelId="{3160F767-D953-4D12-B2EB-A8A03FA49722}" type="presParOf" srcId="{59582DB0-2623-49DC-B6D2-91717829AEF2}" destId="{B60750CC-82A6-4357-9CDC-F91077ADD753}" srcOrd="2" destOrd="0" presId="urn:microsoft.com/office/officeart/2005/8/layout/cycle4"/>
    <dgm:cxn modelId="{9E5A6FF4-E220-4C25-9A7A-CCAE6DC34778}" type="presParOf" srcId="{B60750CC-82A6-4357-9CDC-F91077ADD753}" destId="{4D4673C2-7A5C-412B-B8AC-AF29627DF30C}" srcOrd="0" destOrd="0" presId="urn:microsoft.com/office/officeart/2005/8/layout/cycle4"/>
    <dgm:cxn modelId="{822C04B3-7033-4308-B179-F866A5547F9E}" type="presParOf" srcId="{B60750CC-82A6-4357-9CDC-F91077ADD753}" destId="{03AC499E-3110-4E3D-B70D-29AAC88C237F}" srcOrd="1" destOrd="0" presId="urn:microsoft.com/office/officeart/2005/8/layout/cycle4"/>
    <dgm:cxn modelId="{10FA60DA-62FF-43F4-88C9-5F58CD874B57}" type="presParOf" srcId="{59582DB0-2623-49DC-B6D2-91717829AEF2}" destId="{4BE66AA0-21C8-40A4-A636-D783B498CC74}" srcOrd="3" destOrd="0" presId="urn:microsoft.com/office/officeart/2005/8/layout/cycle4"/>
    <dgm:cxn modelId="{CC3E46E7-44BE-44CA-A1A6-3A7BFC21CB2B}" type="presParOf" srcId="{4BE66AA0-21C8-40A4-A636-D783B498CC74}" destId="{F79DF1CA-FF86-4C53-98AA-2144D4AAFE8C}" srcOrd="0" destOrd="0" presId="urn:microsoft.com/office/officeart/2005/8/layout/cycle4"/>
    <dgm:cxn modelId="{FF804030-99EB-486C-825A-4397130612E8}" type="presParOf" srcId="{4BE66AA0-21C8-40A4-A636-D783B498CC74}" destId="{A8494C82-2139-4324-B23A-79AC3FB1177F}" srcOrd="1" destOrd="0" presId="urn:microsoft.com/office/officeart/2005/8/layout/cycle4"/>
    <dgm:cxn modelId="{99C9E83A-02F5-4860-BFBB-8EEF9BEFF615}" type="presParOf" srcId="{59582DB0-2623-49DC-B6D2-91717829AEF2}" destId="{68FFA715-F158-45CD-A6FA-DFF141E1D128}" srcOrd="4" destOrd="0" presId="urn:microsoft.com/office/officeart/2005/8/layout/cycle4"/>
    <dgm:cxn modelId="{46612B4C-CBE8-4201-8E57-2106EABE645F}" type="presParOf" srcId="{AAC85DB7-C0BB-4929-9379-6F5872064012}" destId="{5509A537-519F-414A-A72F-D1DC6BD0BF46}" srcOrd="1" destOrd="0" presId="urn:microsoft.com/office/officeart/2005/8/layout/cycle4"/>
    <dgm:cxn modelId="{3286B63D-CB13-426F-A0AE-5B24B137F1F2}" type="presParOf" srcId="{5509A537-519F-414A-A72F-D1DC6BD0BF46}" destId="{F853D5CC-A07D-4443-BEB1-17962181275D}" srcOrd="0" destOrd="0" presId="urn:microsoft.com/office/officeart/2005/8/layout/cycle4"/>
    <dgm:cxn modelId="{87C96265-142D-4668-8EAF-3C160F4FFBAE}" type="presParOf" srcId="{5509A537-519F-414A-A72F-D1DC6BD0BF46}" destId="{DCEE44C3-8285-4D2B-A874-91FFCAB5C769}" srcOrd="1" destOrd="0" presId="urn:microsoft.com/office/officeart/2005/8/layout/cycle4"/>
    <dgm:cxn modelId="{99DE1ACC-4412-4C17-BEC3-FD125C996C13}" type="presParOf" srcId="{5509A537-519F-414A-A72F-D1DC6BD0BF46}" destId="{9CD50570-5010-4C57-AF5A-B291D842EC45}" srcOrd="2" destOrd="0" presId="urn:microsoft.com/office/officeart/2005/8/layout/cycle4"/>
    <dgm:cxn modelId="{8A348DD5-0C7B-496F-8673-831ECC17B652}" type="presParOf" srcId="{5509A537-519F-414A-A72F-D1DC6BD0BF46}" destId="{CC7A86BE-824D-453A-B0A7-2EF95BABC134}" srcOrd="3" destOrd="0" presId="urn:microsoft.com/office/officeart/2005/8/layout/cycle4"/>
    <dgm:cxn modelId="{DFD4A452-F618-4C35-A846-2B1418A83EE2}" type="presParOf" srcId="{5509A537-519F-414A-A72F-D1DC6BD0BF46}" destId="{8307AB70-9124-48F1-9C59-4ED2C3D54D0F}" srcOrd="4" destOrd="0" presId="urn:microsoft.com/office/officeart/2005/8/layout/cycle4"/>
    <dgm:cxn modelId="{210CC832-6628-4C48-8E69-9D810D9C46F8}" type="presParOf" srcId="{AAC85DB7-C0BB-4929-9379-6F5872064012}" destId="{F40D300B-386A-40DF-9CC9-130B3F5CD464}" srcOrd="2" destOrd="0" presId="urn:microsoft.com/office/officeart/2005/8/layout/cycle4"/>
    <dgm:cxn modelId="{2F94CE74-1B14-467E-AFC6-6C0BF40205A0}" type="presParOf" srcId="{AAC85DB7-C0BB-4929-9379-6F5872064012}" destId="{5485410A-6411-4259-AFC3-C0DEA4DCBFD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C6E9F-89CB-4275-AE13-41C75DA0B7E7}">
      <dsp:nvSpPr>
        <dsp:cNvPr id="0" name=""/>
        <dsp:cNvSpPr/>
      </dsp:nvSpPr>
      <dsp:spPr>
        <a:xfrm>
          <a:off x="943335" y="2713702"/>
          <a:ext cx="659295" cy="1884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647" y="0"/>
              </a:lnTo>
              <a:lnTo>
                <a:pt x="329647" y="1884420"/>
              </a:lnTo>
              <a:lnTo>
                <a:pt x="659295" y="1884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223073" y="3606002"/>
        <a:ext cx="99821" cy="99821"/>
      </dsp:txXfrm>
    </dsp:sp>
    <dsp:sp modelId="{C3630ACD-DC62-4C04-9624-5F13D574D311}">
      <dsp:nvSpPr>
        <dsp:cNvPr id="0" name=""/>
        <dsp:cNvSpPr/>
      </dsp:nvSpPr>
      <dsp:spPr>
        <a:xfrm>
          <a:off x="943335" y="2713702"/>
          <a:ext cx="659295" cy="62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647" y="0"/>
              </a:lnTo>
              <a:lnTo>
                <a:pt x="329647" y="628140"/>
              </a:lnTo>
              <a:lnTo>
                <a:pt x="659295" y="628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50218" y="3005007"/>
        <a:ext cx="45531" cy="45531"/>
      </dsp:txXfrm>
    </dsp:sp>
    <dsp:sp modelId="{DC792853-EDD2-4B88-A6B5-7CF021D2E09E}">
      <dsp:nvSpPr>
        <dsp:cNvPr id="0" name=""/>
        <dsp:cNvSpPr/>
      </dsp:nvSpPr>
      <dsp:spPr>
        <a:xfrm>
          <a:off x="943335" y="2085562"/>
          <a:ext cx="659295" cy="628140"/>
        </a:xfrm>
        <a:custGeom>
          <a:avLst/>
          <a:gdLst/>
          <a:ahLst/>
          <a:cxnLst/>
          <a:rect l="0" t="0" r="0" b="0"/>
          <a:pathLst>
            <a:path>
              <a:moveTo>
                <a:pt x="0" y="628140"/>
              </a:moveTo>
              <a:lnTo>
                <a:pt x="329647" y="628140"/>
              </a:lnTo>
              <a:lnTo>
                <a:pt x="329647" y="0"/>
              </a:lnTo>
              <a:lnTo>
                <a:pt x="6592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50218" y="2376867"/>
        <a:ext cx="45531" cy="45531"/>
      </dsp:txXfrm>
    </dsp:sp>
    <dsp:sp modelId="{33E4A70E-3B3F-4BB2-8D4A-9E1B0F47DDC7}">
      <dsp:nvSpPr>
        <dsp:cNvPr id="0" name=""/>
        <dsp:cNvSpPr/>
      </dsp:nvSpPr>
      <dsp:spPr>
        <a:xfrm>
          <a:off x="943335" y="829282"/>
          <a:ext cx="659295" cy="1884420"/>
        </a:xfrm>
        <a:custGeom>
          <a:avLst/>
          <a:gdLst/>
          <a:ahLst/>
          <a:cxnLst/>
          <a:rect l="0" t="0" r="0" b="0"/>
          <a:pathLst>
            <a:path>
              <a:moveTo>
                <a:pt x="0" y="1884420"/>
              </a:moveTo>
              <a:lnTo>
                <a:pt x="329647" y="1884420"/>
              </a:lnTo>
              <a:lnTo>
                <a:pt x="329647" y="0"/>
              </a:lnTo>
              <a:lnTo>
                <a:pt x="6592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223073" y="1721582"/>
        <a:ext cx="99821" cy="99821"/>
      </dsp:txXfrm>
    </dsp:sp>
    <dsp:sp modelId="{F4E3607C-258C-4FA6-B4B4-2CBEAE616FCB}">
      <dsp:nvSpPr>
        <dsp:cNvPr id="0" name=""/>
        <dsp:cNvSpPr/>
      </dsp:nvSpPr>
      <dsp:spPr>
        <a:xfrm rot="16200000">
          <a:off x="-2003587" y="2243185"/>
          <a:ext cx="4952811" cy="941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Modelo Pedagógico SECAP</a:t>
          </a:r>
          <a:endParaRPr lang="es-ES" sz="2800" kern="1200" dirty="0"/>
        </a:p>
      </dsp:txBody>
      <dsp:txXfrm>
        <a:off x="-2003587" y="2243185"/>
        <a:ext cx="4952811" cy="941034"/>
      </dsp:txXfrm>
    </dsp:sp>
    <dsp:sp modelId="{39FB4D1A-FE64-41BC-9A4B-6F980C746160}">
      <dsp:nvSpPr>
        <dsp:cNvPr id="0" name=""/>
        <dsp:cNvSpPr/>
      </dsp:nvSpPr>
      <dsp:spPr>
        <a:xfrm>
          <a:off x="1602631" y="326770"/>
          <a:ext cx="6851732" cy="100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 un constructo teórico – formal que describe, explica y orienta la práctica pedagógica. </a:t>
          </a:r>
          <a:endParaRPr lang="es-ES" sz="2000" kern="1200" dirty="0"/>
        </a:p>
      </dsp:txBody>
      <dsp:txXfrm>
        <a:off x="1602631" y="326770"/>
        <a:ext cx="6851732" cy="1005024"/>
      </dsp:txXfrm>
    </dsp:sp>
    <dsp:sp modelId="{9C52D467-A635-460B-B4E3-34BF1233F0F2}">
      <dsp:nvSpPr>
        <dsp:cNvPr id="0" name=""/>
        <dsp:cNvSpPr/>
      </dsp:nvSpPr>
      <dsp:spPr>
        <a:xfrm>
          <a:off x="1602631" y="1583050"/>
          <a:ext cx="6851732" cy="100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basa en el paradigma constructivista. </a:t>
          </a:r>
          <a:endParaRPr lang="es-ES" sz="2000" kern="1200" dirty="0"/>
        </a:p>
      </dsp:txBody>
      <dsp:txXfrm>
        <a:off x="1602631" y="1583050"/>
        <a:ext cx="6851732" cy="1005024"/>
      </dsp:txXfrm>
    </dsp:sp>
    <dsp:sp modelId="{534731C0-34C5-4E37-BB65-FDA72A8DF154}">
      <dsp:nvSpPr>
        <dsp:cNvPr id="0" name=""/>
        <dsp:cNvSpPr/>
      </dsp:nvSpPr>
      <dsp:spPr>
        <a:xfrm>
          <a:off x="1602631" y="2839331"/>
          <a:ext cx="6851732" cy="100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Proporciona unidad conceptual y metodológica para el desarrollo de competencias en los participantes. </a:t>
          </a:r>
          <a:endParaRPr lang="es-ES" sz="2000" kern="1200" dirty="0"/>
        </a:p>
      </dsp:txBody>
      <dsp:txXfrm>
        <a:off x="1602631" y="2839331"/>
        <a:ext cx="6851732" cy="1005024"/>
      </dsp:txXfrm>
    </dsp:sp>
    <dsp:sp modelId="{2912CC22-7814-42EA-92F3-E0B6B0CE20C9}">
      <dsp:nvSpPr>
        <dsp:cNvPr id="0" name=""/>
        <dsp:cNvSpPr/>
      </dsp:nvSpPr>
      <dsp:spPr>
        <a:xfrm>
          <a:off x="1602631" y="4095611"/>
          <a:ext cx="6851732" cy="100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Tiene la finalidad de responder a los retos que plantea hoy el proceso de capacitación y formación laboral. </a:t>
          </a:r>
          <a:endParaRPr lang="es-ES" sz="1900" kern="1200" dirty="0"/>
        </a:p>
      </dsp:txBody>
      <dsp:txXfrm>
        <a:off x="1602631" y="4095611"/>
        <a:ext cx="6851732" cy="10050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C6C12-4511-455B-A2E9-B9427DC52900}">
      <dsp:nvSpPr>
        <dsp:cNvPr id="0" name=""/>
        <dsp:cNvSpPr/>
      </dsp:nvSpPr>
      <dsp:spPr>
        <a:xfrm>
          <a:off x="2950382" y="1389"/>
          <a:ext cx="1556737" cy="76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1. Propósito</a:t>
          </a:r>
          <a:endParaRPr lang="es-ES" sz="1800" kern="1200" dirty="0"/>
        </a:p>
      </dsp:txBody>
      <dsp:txXfrm>
        <a:off x="2987609" y="38616"/>
        <a:ext cx="1482283" cy="688135"/>
      </dsp:txXfrm>
    </dsp:sp>
    <dsp:sp modelId="{58BA15E4-BB29-4731-9509-2BAE00C2A3FE}">
      <dsp:nvSpPr>
        <dsp:cNvPr id="0" name=""/>
        <dsp:cNvSpPr/>
      </dsp:nvSpPr>
      <dsp:spPr>
        <a:xfrm>
          <a:off x="1931206" y="382684"/>
          <a:ext cx="3595088" cy="3595088"/>
        </a:xfrm>
        <a:custGeom>
          <a:avLst/>
          <a:gdLst/>
          <a:ahLst/>
          <a:cxnLst/>
          <a:rect l="0" t="0" r="0" b="0"/>
          <a:pathLst>
            <a:path>
              <a:moveTo>
                <a:pt x="2680748" y="231940"/>
              </a:moveTo>
              <a:arcTo wR="1797544" hR="1797544" stAng="17965719" swAng="683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26EC5-9564-401E-898F-1B9134602432}">
      <dsp:nvSpPr>
        <dsp:cNvPr id="0" name=""/>
        <dsp:cNvSpPr/>
      </dsp:nvSpPr>
      <dsp:spPr>
        <a:xfrm>
          <a:off x="4507101" y="900161"/>
          <a:ext cx="1556737" cy="76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2. Contenidos</a:t>
          </a:r>
          <a:endParaRPr lang="es-ES" sz="1800" kern="1200" dirty="0"/>
        </a:p>
      </dsp:txBody>
      <dsp:txXfrm>
        <a:off x="4544328" y="937388"/>
        <a:ext cx="1482283" cy="688135"/>
      </dsp:txXfrm>
    </dsp:sp>
    <dsp:sp modelId="{5BB3EB53-E6F4-449B-A165-397051A1B3A6}">
      <dsp:nvSpPr>
        <dsp:cNvPr id="0" name=""/>
        <dsp:cNvSpPr/>
      </dsp:nvSpPr>
      <dsp:spPr>
        <a:xfrm>
          <a:off x="1931206" y="382684"/>
          <a:ext cx="3595088" cy="3595088"/>
        </a:xfrm>
        <a:custGeom>
          <a:avLst/>
          <a:gdLst/>
          <a:ahLst/>
          <a:cxnLst/>
          <a:rect l="0" t="0" r="0" b="0"/>
          <a:pathLst>
            <a:path>
              <a:moveTo>
                <a:pt x="3567048" y="1481284"/>
              </a:moveTo>
              <a:arcTo wR="1797544" hR="1797544" stAng="20991998" swAng="12160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0C770-6E1A-4893-AC53-98F4BE5722A3}">
      <dsp:nvSpPr>
        <dsp:cNvPr id="0" name=""/>
        <dsp:cNvSpPr/>
      </dsp:nvSpPr>
      <dsp:spPr>
        <a:xfrm>
          <a:off x="4408809" y="2697706"/>
          <a:ext cx="1753321" cy="76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3. Secuenciación</a:t>
          </a:r>
          <a:endParaRPr lang="es-ES" sz="1800" kern="1200" dirty="0"/>
        </a:p>
      </dsp:txBody>
      <dsp:txXfrm>
        <a:off x="4446036" y="2734933"/>
        <a:ext cx="1678867" cy="688135"/>
      </dsp:txXfrm>
    </dsp:sp>
    <dsp:sp modelId="{BCB3B976-F44E-442E-A70F-15AA133193DA}">
      <dsp:nvSpPr>
        <dsp:cNvPr id="0" name=""/>
        <dsp:cNvSpPr/>
      </dsp:nvSpPr>
      <dsp:spPr>
        <a:xfrm>
          <a:off x="1931206" y="382684"/>
          <a:ext cx="3595088" cy="3595088"/>
        </a:xfrm>
        <a:custGeom>
          <a:avLst/>
          <a:gdLst/>
          <a:ahLst/>
          <a:cxnLst/>
          <a:rect l="0" t="0" r="0" b="0"/>
          <a:pathLst>
            <a:path>
              <a:moveTo>
                <a:pt x="2972641" y="3157806"/>
              </a:moveTo>
              <a:arcTo wR="1797544" hR="1797544" stAng="2950624" swAng="683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8EB96-B28B-4B0D-A531-863E24C8C4CB}">
      <dsp:nvSpPr>
        <dsp:cNvPr id="0" name=""/>
        <dsp:cNvSpPr/>
      </dsp:nvSpPr>
      <dsp:spPr>
        <a:xfrm>
          <a:off x="2950382" y="3596478"/>
          <a:ext cx="1556737" cy="76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4. Metodología </a:t>
          </a:r>
          <a:endParaRPr lang="es-ES" sz="1800" kern="1200" dirty="0"/>
        </a:p>
      </dsp:txBody>
      <dsp:txXfrm>
        <a:off x="2987609" y="3633705"/>
        <a:ext cx="1482283" cy="688135"/>
      </dsp:txXfrm>
    </dsp:sp>
    <dsp:sp modelId="{BE15EF7C-0C35-45EC-B48E-2F7572BC7788}">
      <dsp:nvSpPr>
        <dsp:cNvPr id="0" name=""/>
        <dsp:cNvSpPr/>
      </dsp:nvSpPr>
      <dsp:spPr>
        <a:xfrm>
          <a:off x="1931206" y="382684"/>
          <a:ext cx="3595088" cy="3595088"/>
        </a:xfrm>
        <a:custGeom>
          <a:avLst/>
          <a:gdLst/>
          <a:ahLst/>
          <a:cxnLst/>
          <a:rect l="0" t="0" r="0" b="0"/>
          <a:pathLst>
            <a:path>
              <a:moveTo>
                <a:pt x="914339" y="3363148"/>
              </a:moveTo>
              <a:arcTo wR="1797544" hR="1797544" stAng="7165719" swAng="683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E26F0-42E1-4B3B-9440-73D37CF23464}">
      <dsp:nvSpPr>
        <dsp:cNvPr id="0" name=""/>
        <dsp:cNvSpPr/>
      </dsp:nvSpPr>
      <dsp:spPr>
        <a:xfrm>
          <a:off x="1393663" y="2697706"/>
          <a:ext cx="1556737" cy="76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5. Recursos didácticos </a:t>
          </a:r>
          <a:endParaRPr lang="es-ES" sz="1800" kern="1200" dirty="0"/>
        </a:p>
      </dsp:txBody>
      <dsp:txXfrm>
        <a:off x="1430890" y="2734933"/>
        <a:ext cx="1482283" cy="688135"/>
      </dsp:txXfrm>
    </dsp:sp>
    <dsp:sp modelId="{780467F1-79F7-48E8-A598-92A5E1A0BA2F}">
      <dsp:nvSpPr>
        <dsp:cNvPr id="0" name=""/>
        <dsp:cNvSpPr/>
      </dsp:nvSpPr>
      <dsp:spPr>
        <a:xfrm>
          <a:off x="1931206" y="382684"/>
          <a:ext cx="3595088" cy="3595088"/>
        </a:xfrm>
        <a:custGeom>
          <a:avLst/>
          <a:gdLst/>
          <a:ahLst/>
          <a:cxnLst/>
          <a:rect l="0" t="0" r="0" b="0"/>
          <a:pathLst>
            <a:path>
              <a:moveTo>
                <a:pt x="28040" y="2113804"/>
              </a:moveTo>
              <a:arcTo wR="1797544" hR="1797544" stAng="10191998" swAng="12160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8B14F-F78D-43C5-9291-134C397BB7DF}">
      <dsp:nvSpPr>
        <dsp:cNvPr id="0" name=""/>
        <dsp:cNvSpPr/>
      </dsp:nvSpPr>
      <dsp:spPr>
        <a:xfrm>
          <a:off x="1393663" y="900161"/>
          <a:ext cx="1556737" cy="762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6. Evaluación del aprendizaje</a:t>
          </a:r>
          <a:endParaRPr lang="es-ES" sz="1800" kern="1200" dirty="0"/>
        </a:p>
      </dsp:txBody>
      <dsp:txXfrm>
        <a:off x="1430890" y="937388"/>
        <a:ext cx="1482283" cy="688135"/>
      </dsp:txXfrm>
    </dsp:sp>
    <dsp:sp modelId="{BB09AEAA-06F8-4E59-9B46-76FC9692003B}">
      <dsp:nvSpPr>
        <dsp:cNvPr id="0" name=""/>
        <dsp:cNvSpPr/>
      </dsp:nvSpPr>
      <dsp:spPr>
        <a:xfrm>
          <a:off x="1931206" y="382684"/>
          <a:ext cx="3595088" cy="3595088"/>
        </a:xfrm>
        <a:custGeom>
          <a:avLst/>
          <a:gdLst/>
          <a:ahLst/>
          <a:cxnLst/>
          <a:rect l="0" t="0" r="0" b="0"/>
          <a:pathLst>
            <a:path>
              <a:moveTo>
                <a:pt x="622447" y="437282"/>
              </a:moveTo>
              <a:arcTo wR="1797544" hR="1797544" stAng="13750624" swAng="683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CAB7D-1862-40DB-A7EA-0109791F5290}">
      <dsp:nvSpPr>
        <dsp:cNvPr id="0" name=""/>
        <dsp:cNvSpPr/>
      </dsp:nvSpPr>
      <dsp:spPr>
        <a:xfrm>
          <a:off x="2265004" y="213259"/>
          <a:ext cx="4232377" cy="14698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8FA56-6683-4F3B-B9A4-28A71C3162F9}">
      <dsp:nvSpPr>
        <dsp:cNvPr id="0" name=""/>
        <dsp:cNvSpPr/>
      </dsp:nvSpPr>
      <dsp:spPr>
        <a:xfrm>
          <a:off x="3977640" y="3812420"/>
          <a:ext cx="820228" cy="52494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98DC4-2E6E-418B-BF67-9DF3D0CCEF93}">
      <dsp:nvSpPr>
        <dsp:cNvPr id="0" name=""/>
        <dsp:cNvSpPr/>
      </dsp:nvSpPr>
      <dsp:spPr>
        <a:xfrm>
          <a:off x="272959" y="4232377"/>
          <a:ext cx="8229591" cy="98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Capacidad de actuar y de tomar decisiones en contextos determinados, a través de un pensamiento reflexivo que integra conocimientos, destrezas y actitudes.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2959" y="4232377"/>
        <a:ext cx="8229591" cy="984273"/>
      </dsp:txXfrm>
    </dsp:sp>
    <dsp:sp modelId="{30F2510D-570A-4616-BDD3-794659DC7CC2}">
      <dsp:nvSpPr>
        <dsp:cNvPr id="0" name=""/>
        <dsp:cNvSpPr/>
      </dsp:nvSpPr>
      <dsp:spPr>
        <a:xfrm>
          <a:off x="3803752" y="1796627"/>
          <a:ext cx="1476410" cy="1476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Actitudes 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4019967" y="2012842"/>
        <a:ext cx="1043980" cy="1043980"/>
      </dsp:txXfrm>
    </dsp:sp>
    <dsp:sp modelId="{46605D3C-F2FE-431E-A0E9-566476FB6CEC}">
      <dsp:nvSpPr>
        <dsp:cNvPr id="0" name=""/>
        <dsp:cNvSpPr/>
      </dsp:nvSpPr>
      <dsp:spPr>
        <a:xfrm>
          <a:off x="2747298" y="688991"/>
          <a:ext cx="1476410" cy="1476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Destrezas </a:t>
          </a:r>
          <a:endParaRPr lang="es-ES" sz="1800" kern="1200" dirty="0"/>
        </a:p>
      </dsp:txBody>
      <dsp:txXfrm>
        <a:off x="2963513" y="905206"/>
        <a:ext cx="1043980" cy="1043980"/>
      </dsp:txXfrm>
    </dsp:sp>
    <dsp:sp modelId="{F125D595-D494-4F29-BF41-03EDDCA0ADD9}">
      <dsp:nvSpPr>
        <dsp:cNvPr id="0" name=""/>
        <dsp:cNvSpPr/>
      </dsp:nvSpPr>
      <dsp:spPr>
        <a:xfrm>
          <a:off x="4175500" y="251010"/>
          <a:ext cx="1638446" cy="1638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Conocimientos</a:t>
          </a:r>
          <a:r>
            <a:rPr lang="es-ES" sz="2400" kern="1200" dirty="0" smtClean="0"/>
            <a:t> </a:t>
          </a:r>
          <a:endParaRPr lang="es-ES" sz="2400" kern="1200" dirty="0"/>
        </a:p>
      </dsp:txBody>
      <dsp:txXfrm>
        <a:off x="4415445" y="490955"/>
        <a:ext cx="1158556" cy="1158556"/>
      </dsp:txXfrm>
    </dsp:sp>
    <dsp:sp modelId="{E403BC4E-91D9-4772-B58B-CB782060161D}">
      <dsp:nvSpPr>
        <dsp:cNvPr id="0" name=""/>
        <dsp:cNvSpPr/>
      </dsp:nvSpPr>
      <dsp:spPr>
        <a:xfrm>
          <a:off x="2091116" y="32809"/>
          <a:ext cx="4593277" cy="367462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2723-A1A9-4F3F-B9CC-FDD16B83BD99}">
      <dsp:nvSpPr>
        <dsp:cNvPr id="0" name=""/>
        <dsp:cNvSpPr/>
      </dsp:nvSpPr>
      <dsp:spPr>
        <a:xfrm>
          <a:off x="0" y="0"/>
          <a:ext cx="512370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Módulo: u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nidad curricular.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425" y="21425"/>
        <a:ext cx="4248746" cy="688670"/>
      </dsp:txXfrm>
    </dsp:sp>
    <dsp:sp modelId="{ACE30B29-D6CF-4B64-97A5-3A8C8D96C949}">
      <dsp:nvSpPr>
        <dsp:cNvPr id="0" name=""/>
        <dsp:cNvSpPr/>
      </dsp:nvSpPr>
      <dsp:spPr>
        <a:xfrm>
          <a:off x="382613" y="833120"/>
          <a:ext cx="512370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Unidad de competencia: 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agrupación de funciones productivas relacionadas con una ocupación.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4038" y="854545"/>
        <a:ext cx="4222748" cy="688669"/>
      </dsp:txXfrm>
    </dsp:sp>
    <dsp:sp modelId="{76E76F80-F970-461C-9291-C7E5E09C076B}">
      <dsp:nvSpPr>
        <dsp:cNvPr id="0" name=""/>
        <dsp:cNvSpPr/>
      </dsp:nvSpPr>
      <dsp:spPr>
        <a:xfrm>
          <a:off x="765227" y="1666240"/>
          <a:ext cx="512370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Unidad formativa: 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cada una de las partes que forman el módulo.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86652" y="1687665"/>
        <a:ext cx="4222748" cy="688669"/>
      </dsp:txXfrm>
    </dsp:sp>
    <dsp:sp modelId="{67FF0315-792B-4157-83FD-8D81A82CE2FE}">
      <dsp:nvSpPr>
        <dsp:cNvPr id="0" name=""/>
        <dsp:cNvSpPr/>
      </dsp:nvSpPr>
      <dsp:spPr>
        <a:xfrm>
          <a:off x="1147841" y="2499360"/>
          <a:ext cx="512370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Resultados de aprendizaje: 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cambios esperados en los participantes como meta del aprendizaje.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69266" y="2520785"/>
        <a:ext cx="4222748" cy="688669"/>
      </dsp:txXfrm>
    </dsp:sp>
    <dsp:sp modelId="{78A7CBFF-7F8E-44C7-B3BD-165B9071938B}">
      <dsp:nvSpPr>
        <dsp:cNvPr id="0" name=""/>
        <dsp:cNvSpPr/>
      </dsp:nvSpPr>
      <dsp:spPr>
        <a:xfrm>
          <a:off x="1530455" y="3332480"/>
          <a:ext cx="5123700" cy="73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Capacidades: 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habilidades y destrezas que posee una persona para realizar algo.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51880" y="3353905"/>
        <a:ext cx="4222748" cy="688669"/>
      </dsp:txXfrm>
    </dsp:sp>
    <dsp:sp modelId="{8500E372-219E-4B3F-B9E8-4C225AD55E75}">
      <dsp:nvSpPr>
        <dsp:cNvPr id="0" name=""/>
        <dsp:cNvSpPr/>
      </dsp:nvSpPr>
      <dsp:spPr>
        <a:xfrm>
          <a:off x="464821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4755197" y="534416"/>
        <a:ext cx="261518" cy="357805"/>
      </dsp:txXfrm>
    </dsp:sp>
    <dsp:sp modelId="{7801B339-14AB-4D8A-AD6C-09F11F5ABC51}">
      <dsp:nvSpPr>
        <dsp:cNvPr id="0" name=""/>
        <dsp:cNvSpPr/>
      </dsp:nvSpPr>
      <dsp:spPr>
        <a:xfrm>
          <a:off x="5030826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5137811" y="1367536"/>
        <a:ext cx="261518" cy="357805"/>
      </dsp:txXfrm>
    </dsp:sp>
    <dsp:sp modelId="{D9EC35C8-B753-4A2B-B3C8-FEA7C14C9FA6}">
      <dsp:nvSpPr>
        <dsp:cNvPr id="0" name=""/>
        <dsp:cNvSpPr/>
      </dsp:nvSpPr>
      <dsp:spPr>
        <a:xfrm>
          <a:off x="5413440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5520425" y="2188464"/>
        <a:ext cx="261518" cy="357805"/>
      </dsp:txXfrm>
    </dsp:sp>
    <dsp:sp modelId="{25E56EB8-B550-4732-9E09-CD7D35751BA6}">
      <dsp:nvSpPr>
        <dsp:cNvPr id="0" name=""/>
        <dsp:cNvSpPr/>
      </dsp:nvSpPr>
      <dsp:spPr>
        <a:xfrm>
          <a:off x="5796054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5903039" y="3029712"/>
        <a:ext cx="261518" cy="3578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5395B-35E9-4996-B9F5-F310BBF3CEA3}">
      <dsp:nvSpPr>
        <dsp:cNvPr id="0" name=""/>
        <dsp:cNvSpPr/>
      </dsp:nvSpPr>
      <dsp:spPr>
        <a:xfrm>
          <a:off x="329102" y="54602"/>
          <a:ext cx="5141427" cy="701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Criterios de evaluación: 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indicador de los resultados que el participante debe lograr en relación con la unidad de competencia.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9658" y="75158"/>
        <a:ext cx="4416027" cy="660721"/>
      </dsp:txXfrm>
    </dsp:sp>
    <dsp:sp modelId="{2528487C-1BD2-4603-AE6B-B3E79BBC237D}">
      <dsp:nvSpPr>
        <dsp:cNvPr id="0" name=""/>
        <dsp:cNvSpPr/>
      </dsp:nvSpPr>
      <dsp:spPr>
        <a:xfrm>
          <a:off x="689314" y="857796"/>
          <a:ext cx="5141427" cy="701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Conocimientos: </a:t>
          </a: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conjunto de información científica-técnica respecto a un tema específico.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09870" y="878352"/>
        <a:ext cx="3736812" cy="660721"/>
      </dsp:txXfrm>
    </dsp:sp>
    <dsp:sp modelId="{2F11FF24-2BAB-4617-8406-7F0F1A7618AA}">
      <dsp:nvSpPr>
        <dsp:cNvPr id="0" name=""/>
        <dsp:cNvSpPr/>
      </dsp:nvSpPr>
      <dsp:spPr>
        <a:xfrm>
          <a:off x="5040116" y="551719"/>
          <a:ext cx="456191" cy="4561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142759" y="551719"/>
        <a:ext cx="250905" cy="3432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E5F4C-B867-4715-BD6D-D03D3F3BCC97}">
      <dsp:nvSpPr>
        <dsp:cNvPr id="0" name=""/>
        <dsp:cNvSpPr/>
      </dsp:nvSpPr>
      <dsp:spPr>
        <a:xfrm>
          <a:off x="5949" y="766477"/>
          <a:ext cx="2569718" cy="2099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Talleres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Investigación 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Conferencias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Tutorías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Etc.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131" y="815659"/>
        <a:ext cx="2471354" cy="2049833"/>
      </dsp:txXfrm>
    </dsp:sp>
    <dsp:sp modelId="{D6E043E0-DE35-4B92-ABE0-252BB8FDCD2C}">
      <dsp:nvSpPr>
        <dsp:cNvPr id="0" name=""/>
        <dsp:cNvSpPr/>
      </dsp:nvSpPr>
      <dsp:spPr>
        <a:xfrm>
          <a:off x="5949" y="2775105"/>
          <a:ext cx="2569718" cy="824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Estrategias:</a:t>
          </a:r>
          <a:endParaRPr lang="es-ES" sz="2400" kern="1200" dirty="0"/>
        </a:p>
      </dsp:txBody>
      <dsp:txXfrm>
        <a:off x="5949" y="2775105"/>
        <a:ext cx="1809660" cy="824843"/>
      </dsp:txXfrm>
    </dsp:sp>
    <dsp:sp modelId="{18561C60-1976-45E7-ACDF-2D1705B4766E}">
      <dsp:nvSpPr>
        <dsp:cNvPr id="0" name=""/>
        <dsp:cNvSpPr/>
      </dsp:nvSpPr>
      <dsp:spPr>
        <a:xfrm>
          <a:off x="1888303" y="2906124"/>
          <a:ext cx="899401" cy="899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0CF3-A47F-414D-83C1-868B2B7E81A0}">
      <dsp:nvSpPr>
        <dsp:cNvPr id="0" name=""/>
        <dsp:cNvSpPr/>
      </dsp:nvSpPr>
      <dsp:spPr>
        <a:xfrm>
          <a:off x="3010526" y="766477"/>
          <a:ext cx="2569718" cy="2099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De apertura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De desarrollo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De cierre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59708" y="815659"/>
        <a:ext cx="2471354" cy="2049833"/>
      </dsp:txXfrm>
    </dsp:sp>
    <dsp:sp modelId="{658DAC7D-23A6-41D2-8C03-17840F736859}">
      <dsp:nvSpPr>
        <dsp:cNvPr id="0" name=""/>
        <dsp:cNvSpPr/>
      </dsp:nvSpPr>
      <dsp:spPr>
        <a:xfrm>
          <a:off x="3010526" y="2775105"/>
          <a:ext cx="2569718" cy="824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Actividades</a:t>
          </a:r>
          <a:r>
            <a:rPr lang="es-ES" sz="3000" kern="1200" dirty="0" smtClean="0"/>
            <a:t> </a:t>
          </a:r>
          <a:endParaRPr lang="es-ES" sz="3000" kern="1200" dirty="0"/>
        </a:p>
      </dsp:txBody>
      <dsp:txXfrm>
        <a:off x="3010526" y="2775105"/>
        <a:ext cx="1809660" cy="824843"/>
      </dsp:txXfrm>
    </dsp:sp>
    <dsp:sp modelId="{EAED63B6-BF50-40C9-943C-DBFCD5DCD6BA}">
      <dsp:nvSpPr>
        <dsp:cNvPr id="0" name=""/>
        <dsp:cNvSpPr/>
      </dsp:nvSpPr>
      <dsp:spPr>
        <a:xfrm>
          <a:off x="4892880" y="2906124"/>
          <a:ext cx="899401" cy="8994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89ECE-C1C1-40B1-B526-03A697D17543}">
      <dsp:nvSpPr>
        <dsp:cNvPr id="0" name=""/>
        <dsp:cNvSpPr/>
      </dsp:nvSpPr>
      <dsp:spPr>
        <a:xfrm>
          <a:off x="6015102" y="766477"/>
          <a:ext cx="2569718" cy="20990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Presencial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Virtual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64284" y="815659"/>
        <a:ext cx="2471354" cy="2049833"/>
      </dsp:txXfrm>
    </dsp:sp>
    <dsp:sp modelId="{02100718-071F-4D0E-A626-794FDCFB45C8}">
      <dsp:nvSpPr>
        <dsp:cNvPr id="0" name=""/>
        <dsp:cNvSpPr/>
      </dsp:nvSpPr>
      <dsp:spPr>
        <a:xfrm>
          <a:off x="6015102" y="2775105"/>
          <a:ext cx="2569718" cy="824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Modalidades:</a:t>
          </a:r>
          <a:endParaRPr lang="es-ES" sz="2400" kern="1200" dirty="0"/>
        </a:p>
      </dsp:txBody>
      <dsp:txXfrm>
        <a:off x="6015102" y="2775105"/>
        <a:ext cx="1809660" cy="824843"/>
      </dsp:txXfrm>
    </dsp:sp>
    <dsp:sp modelId="{6407A7A2-F309-4936-9A64-91205AADB95C}">
      <dsp:nvSpPr>
        <dsp:cNvPr id="0" name=""/>
        <dsp:cNvSpPr/>
      </dsp:nvSpPr>
      <dsp:spPr>
        <a:xfrm>
          <a:off x="7897456" y="2906124"/>
          <a:ext cx="899401" cy="899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C356-3FFD-48C0-A050-255C363E0D45}">
      <dsp:nvSpPr>
        <dsp:cNvPr id="0" name=""/>
        <dsp:cNvSpPr/>
      </dsp:nvSpPr>
      <dsp:spPr>
        <a:xfrm>
          <a:off x="41" y="274378"/>
          <a:ext cx="3992249" cy="771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Funciones:</a:t>
          </a:r>
          <a:endParaRPr lang="es-ES" sz="2400" kern="1200" dirty="0"/>
        </a:p>
      </dsp:txBody>
      <dsp:txXfrm>
        <a:off x="41" y="274378"/>
        <a:ext cx="3992249" cy="771129"/>
      </dsp:txXfrm>
    </dsp:sp>
    <dsp:sp modelId="{FA7B9DF7-996C-46AE-A627-46D370D39AD3}">
      <dsp:nvSpPr>
        <dsp:cNvPr id="0" name=""/>
        <dsp:cNvSpPr/>
      </dsp:nvSpPr>
      <dsp:spPr>
        <a:xfrm>
          <a:off x="41" y="946962"/>
          <a:ext cx="3992249" cy="34188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Presentar la información requerida explícitamente.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Guiar los aprendizajes.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Organizar información.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Relacionar contenidos.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Desarrollar y ejercitar habilidades.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Despertar y mantener el interés.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Simular situaciones reales.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Etc.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" y="946962"/>
        <a:ext cx="3992249" cy="3418897"/>
      </dsp:txXfrm>
    </dsp:sp>
    <dsp:sp modelId="{0CB34AB5-F43D-40D5-832A-EE5262FEF9B7}">
      <dsp:nvSpPr>
        <dsp:cNvPr id="0" name=""/>
        <dsp:cNvSpPr/>
      </dsp:nvSpPr>
      <dsp:spPr>
        <a:xfrm>
          <a:off x="4551206" y="282435"/>
          <a:ext cx="3992249" cy="756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Tipos:</a:t>
          </a:r>
          <a:endParaRPr lang="es-ES" sz="2400" kern="1200" dirty="0"/>
        </a:p>
      </dsp:txBody>
      <dsp:txXfrm>
        <a:off x="4551206" y="282435"/>
        <a:ext cx="3992249" cy="756210"/>
      </dsp:txXfrm>
    </dsp:sp>
    <dsp:sp modelId="{C2B8087A-4DD7-4E47-8EB9-D263B573BBBD}">
      <dsp:nvSpPr>
        <dsp:cNvPr id="0" name=""/>
        <dsp:cNvSpPr/>
      </dsp:nvSpPr>
      <dsp:spPr>
        <a:xfrm>
          <a:off x="4551206" y="938904"/>
          <a:ext cx="3992249" cy="34188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Auditivos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De imagen fija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Gráficos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Impresos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Tridimensionales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Electrónicos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Etc.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51206" y="938904"/>
        <a:ext cx="3992249" cy="3418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2B831-F382-4363-993E-FAC691EC3B71}">
      <dsp:nvSpPr>
        <dsp:cNvPr id="0" name=""/>
        <dsp:cNvSpPr/>
      </dsp:nvSpPr>
      <dsp:spPr>
        <a:xfrm>
          <a:off x="164078" y="2336"/>
          <a:ext cx="2400633" cy="46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Objetivos:</a:t>
          </a:r>
          <a:endParaRPr lang="es-ES" sz="2000" kern="1200" dirty="0"/>
        </a:p>
      </dsp:txBody>
      <dsp:txXfrm>
        <a:off x="177617" y="15875"/>
        <a:ext cx="2373555" cy="435175"/>
      </dsp:txXfrm>
    </dsp:sp>
    <dsp:sp modelId="{72B1F902-C7E4-4164-B99A-31D6DCC06545}">
      <dsp:nvSpPr>
        <dsp:cNvPr id="0" name=""/>
        <dsp:cNvSpPr/>
      </dsp:nvSpPr>
      <dsp:spPr>
        <a:xfrm>
          <a:off x="404141" y="464590"/>
          <a:ext cx="240063" cy="90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237"/>
              </a:lnTo>
              <a:lnTo>
                <a:pt x="240063" y="900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D5CC9-DBF1-4FB2-9BF7-7CA372D439D3}">
      <dsp:nvSpPr>
        <dsp:cNvPr id="0" name=""/>
        <dsp:cNvSpPr/>
      </dsp:nvSpPr>
      <dsp:spPr>
        <a:xfrm>
          <a:off x="644205" y="764669"/>
          <a:ext cx="3355605" cy="1200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Conocer: a los participantes, los propósitos, los medios y los elementos que favorecen o dificultan el aprendizaje.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79361" y="799825"/>
        <a:ext cx="3285293" cy="1130004"/>
      </dsp:txXfrm>
    </dsp:sp>
    <dsp:sp modelId="{A961906F-1C2B-4AA3-8DF9-65B840DC1EE0}">
      <dsp:nvSpPr>
        <dsp:cNvPr id="0" name=""/>
        <dsp:cNvSpPr/>
      </dsp:nvSpPr>
      <dsp:spPr>
        <a:xfrm>
          <a:off x="404141" y="464590"/>
          <a:ext cx="240063" cy="240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633"/>
              </a:lnTo>
              <a:lnTo>
                <a:pt x="240063" y="2400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7402F-7F1F-4277-8B3F-6E69A2D27743}">
      <dsp:nvSpPr>
        <dsp:cNvPr id="0" name=""/>
        <dsp:cNvSpPr/>
      </dsp:nvSpPr>
      <dsp:spPr>
        <a:xfrm>
          <a:off x="644205" y="2265065"/>
          <a:ext cx="3355605" cy="1200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Valorar los resultados del proceso de enseñanza-aprendizaje.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79361" y="2300221"/>
        <a:ext cx="3285293" cy="1130004"/>
      </dsp:txXfrm>
    </dsp:sp>
    <dsp:sp modelId="{70321773-B6B3-4DB3-B3D4-EFCBC64724E2}">
      <dsp:nvSpPr>
        <dsp:cNvPr id="0" name=""/>
        <dsp:cNvSpPr/>
      </dsp:nvSpPr>
      <dsp:spPr>
        <a:xfrm>
          <a:off x="404141" y="464590"/>
          <a:ext cx="240063" cy="3901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1028"/>
              </a:lnTo>
              <a:lnTo>
                <a:pt x="240063" y="3901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33787-2E97-44C3-B17B-69A3A35B2641}">
      <dsp:nvSpPr>
        <dsp:cNvPr id="0" name=""/>
        <dsp:cNvSpPr/>
      </dsp:nvSpPr>
      <dsp:spPr>
        <a:xfrm>
          <a:off x="644205" y="3765461"/>
          <a:ext cx="3355605" cy="1200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Medir la eficiencia de los elementos que intervienen en el proceso formativo y sus resultados.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79361" y="3800617"/>
        <a:ext cx="3285293" cy="1130004"/>
      </dsp:txXfrm>
    </dsp:sp>
    <dsp:sp modelId="{A114484B-E7B7-4803-A810-5B560766C038}">
      <dsp:nvSpPr>
        <dsp:cNvPr id="0" name=""/>
        <dsp:cNvSpPr/>
      </dsp:nvSpPr>
      <dsp:spPr>
        <a:xfrm>
          <a:off x="4119842" y="2336"/>
          <a:ext cx="2400633" cy="462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Tipos:</a:t>
          </a:r>
          <a:endParaRPr lang="es-ES" sz="2000" kern="1200" dirty="0"/>
        </a:p>
      </dsp:txBody>
      <dsp:txXfrm>
        <a:off x="4133381" y="15875"/>
        <a:ext cx="2373555" cy="435175"/>
      </dsp:txXfrm>
    </dsp:sp>
    <dsp:sp modelId="{2EC60A20-7A46-46C0-A262-3F9EECC1029A}">
      <dsp:nvSpPr>
        <dsp:cNvPr id="0" name=""/>
        <dsp:cNvSpPr/>
      </dsp:nvSpPr>
      <dsp:spPr>
        <a:xfrm>
          <a:off x="4359905" y="464590"/>
          <a:ext cx="240063" cy="1069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482"/>
              </a:lnTo>
              <a:lnTo>
                <a:pt x="240063" y="1069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6F6FD-69CE-46DD-9CAC-5A09D77BCE73}">
      <dsp:nvSpPr>
        <dsp:cNvPr id="0" name=""/>
        <dsp:cNvSpPr/>
      </dsp:nvSpPr>
      <dsp:spPr>
        <a:xfrm>
          <a:off x="4599968" y="764669"/>
          <a:ext cx="3984167" cy="1538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Evaluación diagnóstica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Determina los elementos importantes que el participante trae o posee previo al proceso de aprendizaje.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Se realiza al momento de iniciar el proceso formativo.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45038" y="809739"/>
        <a:ext cx="3894027" cy="1448665"/>
      </dsp:txXfrm>
    </dsp:sp>
    <dsp:sp modelId="{009645DA-CC59-4E04-B2EA-2EB3D15B1F72}">
      <dsp:nvSpPr>
        <dsp:cNvPr id="0" name=""/>
        <dsp:cNvSpPr/>
      </dsp:nvSpPr>
      <dsp:spPr>
        <a:xfrm>
          <a:off x="4359905" y="464590"/>
          <a:ext cx="240063" cy="2868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972"/>
              </a:lnTo>
              <a:lnTo>
                <a:pt x="240063" y="2868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850C5-C932-42AB-A4B6-1D2AA04D093B}">
      <dsp:nvSpPr>
        <dsp:cNvPr id="0" name=""/>
        <dsp:cNvSpPr/>
      </dsp:nvSpPr>
      <dsp:spPr>
        <a:xfrm>
          <a:off x="4599968" y="2603554"/>
          <a:ext cx="3984167" cy="1460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Evaluación formativa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Brinda información sobre los progresos individuales y grupales, así como del desarrollo del proceso formativo.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Se realiza continuamente durante el proceso formativo.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42730" y="2646316"/>
        <a:ext cx="3898643" cy="1374493"/>
      </dsp:txXfrm>
    </dsp:sp>
    <dsp:sp modelId="{298F8D06-0F5B-44FF-B34A-E016174D6FC1}">
      <dsp:nvSpPr>
        <dsp:cNvPr id="0" name=""/>
        <dsp:cNvSpPr/>
      </dsp:nvSpPr>
      <dsp:spPr>
        <a:xfrm>
          <a:off x="4359905" y="464590"/>
          <a:ext cx="240063" cy="4466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6090"/>
              </a:lnTo>
              <a:lnTo>
                <a:pt x="240063" y="4466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27C8B-3CCC-468F-8F02-85E20FCBEE74}">
      <dsp:nvSpPr>
        <dsp:cNvPr id="0" name=""/>
        <dsp:cNvSpPr/>
      </dsp:nvSpPr>
      <dsp:spPr>
        <a:xfrm>
          <a:off x="4599968" y="4363651"/>
          <a:ext cx="3984167" cy="1134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Evaluación final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Mide los objetivos finales del módulo.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Se realiza cuando finaliza el proceso formativo. 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33183" y="4396866"/>
        <a:ext cx="3917737" cy="10676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20D3-8698-44E9-8B1D-A88ABD0968C1}">
      <dsp:nvSpPr>
        <dsp:cNvPr id="0" name=""/>
        <dsp:cNvSpPr/>
      </dsp:nvSpPr>
      <dsp:spPr>
        <a:xfrm>
          <a:off x="21157" y="593527"/>
          <a:ext cx="2808354" cy="330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DDF0D-62E7-4658-B0FE-FDD31DB0D814}">
      <dsp:nvSpPr>
        <dsp:cNvPr id="0" name=""/>
        <dsp:cNvSpPr/>
      </dsp:nvSpPr>
      <dsp:spPr>
        <a:xfrm>
          <a:off x="21157" y="717610"/>
          <a:ext cx="206311" cy="206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E111B-D096-46BD-9A51-B78867EBCC96}">
      <dsp:nvSpPr>
        <dsp:cNvPr id="0" name=""/>
        <dsp:cNvSpPr/>
      </dsp:nvSpPr>
      <dsp:spPr>
        <a:xfrm>
          <a:off x="21157" y="0"/>
          <a:ext cx="2808354" cy="59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Métodos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157" y="0"/>
        <a:ext cx="2808354" cy="593527"/>
      </dsp:txXfrm>
    </dsp:sp>
    <dsp:sp modelId="{802D33E2-BD1B-457B-8770-F32F2F33FD06}">
      <dsp:nvSpPr>
        <dsp:cNvPr id="0" name=""/>
        <dsp:cNvSpPr/>
      </dsp:nvSpPr>
      <dsp:spPr>
        <a:xfrm>
          <a:off x="21157" y="1198517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06E3C-A8A4-49D6-AB4E-F72AD7220D1A}">
      <dsp:nvSpPr>
        <dsp:cNvPr id="0" name=""/>
        <dsp:cNvSpPr/>
      </dsp:nvSpPr>
      <dsp:spPr>
        <a:xfrm>
          <a:off x="217742" y="1061219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Métodos de casos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7742" y="1061219"/>
        <a:ext cx="2611769" cy="480901"/>
      </dsp:txXfrm>
    </dsp:sp>
    <dsp:sp modelId="{8C9786F6-D5F8-4B40-9367-6DADECBCE9D5}">
      <dsp:nvSpPr>
        <dsp:cNvPr id="0" name=""/>
        <dsp:cNvSpPr/>
      </dsp:nvSpPr>
      <dsp:spPr>
        <a:xfrm>
          <a:off x="21157" y="1679418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879F8-09D1-449F-BAF7-6068B60E3A2E}">
      <dsp:nvSpPr>
        <dsp:cNvPr id="0" name=""/>
        <dsp:cNvSpPr/>
      </dsp:nvSpPr>
      <dsp:spPr>
        <a:xfrm>
          <a:off x="217742" y="1542121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Observación sistemática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7742" y="1542121"/>
        <a:ext cx="2611769" cy="480901"/>
      </dsp:txXfrm>
    </dsp:sp>
    <dsp:sp modelId="{CEACC0A9-3A55-4CE0-8CF5-E7EBE9030AC8}">
      <dsp:nvSpPr>
        <dsp:cNvPr id="0" name=""/>
        <dsp:cNvSpPr/>
      </dsp:nvSpPr>
      <dsp:spPr>
        <a:xfrm>
          <a:off x="21157" y="2160320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97340-61EA-45EF-B2FA-E6961BAE2455}">
      <dsp:nvSpPr>
        <dsp:cNvPr id="0" name=""/>
        <dsp:cNvSpPr/>
      </dsp:nvSpPr>
      <dsp:spPr>
        <a:xfrm>
          <a:off x="217742" y="2023023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Proyecto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7742" y="2023023"/>
        <a:ext cx="2611769" cy="480901"/>
      </dsp:txXfrm>
    </dsp:sp>
    <dsp:sp modelId="{E1753423-6C3D-4B96-A200-EE905ECC6F9F}">
      <dsp:nvSpPr>
        <dsp:cNvPr id="0" name=""/>
        <dsp:cNvSpPr/>
      </dsp:nvSpPr>
      <dsp:spPr>
        <a:xfrm>
          <a:off x="21157" y="2641222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8BCE8-5061-46D6-838C-CDC895DC32A6}">
      <dsp:nvSpPr>
        <dsp:cNvPr id="0" name=""/>
        <dsp:cNvSpPr/>
      </dsp:nvSpPr>
      <dsp:spPr>
        <a:xfrm>
          <a:off x="217742" y="2503924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Análisis de productos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7742" y="2503924"/>
        <a:ext cx="2611769" cy="480901"/>
      </dsp:txXfrm>
    </dsp:sp>
    <dsp:sp modelId="{F3645455-DB6D-47C1-8B6F-52C2FF48F31A}">
      <dsp:nvSpPr>
        <dsp:cNvPr id="0" name=""/>
        <dsp:cNvSpPr/>
      </dsp:nvSpPr>
      <dsp:spPr>
        <a:xfrm>
          <a:off x="2969930" y="593527"/>
          <a:ext cx="2808354" cy="330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2706C-C144-4D6C-9DB2-6E9AEC558ABC}">
      <dsp:nvSpPr>
        <dsp:cNvPr id="0" name=""/>
        <dsp:cNvSpPr/>
      </dsp:nvSpPr>
      <dsp:spPr>
        <a:xfrm>
          <a:off x="2969930" y="717610"/>
          <a:ext cx="206311" cy="206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D18A1-2F63-470C-A2EB-168349362C08}">
      <dsp:nvSpPr>
        <dsp:cNvPr id="0" name=""/>
        <dsp:cNvSpPr/>
      </dsp:nvSpPr>
      <dsp:spPr>
        <a:xfrm>
          <a:off x="2969930" y="0"/>
          <a:ext cx="2808354" cy="59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Técnicas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69930" y="0"/>
        <a:ext cx="2808354" cy="593527"/>
      </dsp:txXfrm>
    </dsp:sp>
    <dsp:sp modelId="{341C642E-95CF-4B0E-8137-60B1479423F7}">
      <dsp:nvSpPr>
        <dsp:cNvPr id="0" name=""/>
        <dsp:cNvSpPr/>
      </dsp:nvSpPr>
      <dsp:spPr>
        <a:xfrm>
          <a:off x="2969930" y="1198517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ABA1E-6139-4195-B794-BA74E7CB2D39}">
      <dsp:nvSpPr>
        <dsp:cNvPr id="0" name=""/>
        <dsp:cNvSpPr/>
      </dsp:nvSpPr>
      <dsp:spPr>
        <a:xfrm>
          <a:off x="3166514" y="1061219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Entrevista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1061219"/>
        <a:ext cx="2611769" cy="480901"/>
      </dsp:txXfrm>
    </dsp:sp>
    <dsp:sp modelId="{5309F96A-0140-4CF6-88AA-526BD9143D37}">
      <dsp:nvSpPr>
        <dsp:cNvPr id="0" name=""/>
        <dsp:cNvSpPr/>
      </dsp:nvSpPr>
      <dsp:spPr>
        <a:xfrm>
          <a:off x="2969930" y="1679418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F9D78-6B5E-4FC1-AE26-A7ED1C9679B7}">
      <dsp:nvSpPr>
        <dsp:cNvPr id="0" name=""/>
        <dsp:cNvSpPr/>
      </dsp:nvSpPr>
      <dsp:spPr>
        <a:xfrm>
          <a:off x="3166514" y="1542121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Debate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1542121"/>
        <a:ext cx="2611769" cy="480901"/>
      </dsp:txXfrm>
    </dsp:sp>
    <dsp:sp modelId="{52016977-8156-4300-BA79-4CC2955AB8E3}">
      <dsp:nvSpPr>
        <dsp:cNvPr id="0" name=""/>
        <dsp:cNvSpPr/>
      </dsp:nvSpPr>
      <dsp:spPr>
        <a:xfrm>
          <a:off x="2969930" y="2160320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78FE0-FECD-44BD-B4DE-FD8C6E2201C1}">
      <dsp:nvSpPr>
        <dsp:cNvPr id="0" name=""/>
        <dsp:cNvSpPr/>
      </dsp:nvSpPr>
      <dsp:spPr>
        <a:xfrm>
          <a:off x="3166514" y="2023023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Presentación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2023023"/>
        <a:ext cx="2611769" cy="480901"/>
      </dsp:txXfrm>
    </dsp:sp>
    <dsp:sp modelId="{2AA20087-176A-4E6B-AAEB-752AAD7C53DA}">
      <dsp:nvSpPr>
        <dsp:cNvPr id="0" name=""/>
        <dsp:cNvSpPr/>
      </dsp:nvSpPr>
      <dsp:spPr>
        <a:xfrm>
          <a:off x="2969930" y="2641222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D909A-113C-4447-82E3-B68C6A48BC2B}">
      <dsp:nvSpPr>
        <dsp:cNvPr id="0" name=""/>
        <dsp:cNvSpPr/>
      </dsp:nvSpPr>
      <dsp:spPr>
        <a:xfrm>
          <a:off x="3166514" y="2503924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Ensayo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2503924"/>
        <a:ext cx="2611769" cy="480901"/>
      </dsp:txXfrm>
    </dsp:sp>
    <dsp:sp modelId="{CA95A01D-C563-4147-AB5E-FB0BC202044E}">
      <dsp:nvSpPr>
        <dsp:cNvPr id="0" name=""/>
        <dsp:cNvSpPr/>
      </dsp:nvSpPr>
      <dsp:spPr>
        <a:xfrm>
          <a:off x="2969930" y="3122123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E65A-8B38-41C0-91C1-48B67507DD31}">
      <dsp:nvSpPr>
        <dsp:cNvPr id="0" name=""/>
        <dsp:cNvSpPr/>
      </dsp:nvSpPr>
      <dsp:spPr>
        <a:xfrm>
          <a:off x="3166514" y="2984826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Portafolio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2984826"/>
        <a:ext cx="2611769" cy="480901"/>
      </dsp:txXfrm>
    </dsp:sp>
    <dsp:sp modelId="{A341F3DD-4835-419E-A64E-1E0EAAFCDA08}">
      <dsp:nvSpPr>
        <dsp:cNvPr id="0" name=""/>
        <dsp:cNvSpPr/>
      </dsp:nvSpPr>
      <dsp:spPr>
        <a:xfrm>
          <a:off x="2969930" y="3603025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83A1B-2019-465D-8A2A-4B9D18207551}">
      <dsp:nvSpPr>
        <dsp:cNvPr id="0" name=""/>
        <dsp:cNvSpPr/>
      </dsp:nvSpPr>
      <dsp:spPr>
        <a:xfrm>
          <a:off x="3166514" y="3465728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Diálogo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3465728"/>
        <a:ext cx="2611769" cy="480901"/>
      </dsp:txXfrm>
    </dsp:sp>
    <dsp:sp modelId="{532BFEFB-8426-4C3A-8177-21C012A29D1D}">
      <dsp:nvSpPr>
        <dsp:cNvPr id="0" name=""/>
        <dsp:cNvSpPr/>
      </dsp:nvSpPr>
      <dsp:spPr>
        <a:xfrm>
          <a:off x="2969930" y="4083927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479E-B9B8-4270-9654-5EE976291B27}">
      <dsp:nvSpPr>
        <dsp:cNvPr id="0" name=""/>
        <dsp:cNvSpPr/>
      </dsp:nvSpPr>
      <dsp:spPr>
        <a:xfrm>
          <a:off x="3166514" y="3946629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Resúmenes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3946629"/>
        <a:ext cx="2611769" cy="480901"/>
      </dsp:txXfrm>
    </dsp:sp>
    <dsp:sp modelId="{F4CAFAA8-3858-4C5C-879B-EFD3A5467BCC}">
      <dsp:nvSpPr>
        <dsp:cNvPr id="0" name=""/>
        <dsp:cNvSpPr/>
      </dsp:nvSpPr>
      <dsp:spPr>
        <a:xfrm>
          <a:off x="2969930" y="4564828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FEB39-24F4-45CB-80F5-942229C8997D}">
      <dsp:nvSpPr>
        <dsp:cNvPr id="0" name=""/>
        <dsp:cNvSpPr/>
      </dsp:nvSpPr>
      <dsp:spPr>
        <a:xfrm>
          <a:off x="3166514" y="4427531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Simuladores de asignación de tareas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4427531"/>
        <a:ext cx="2611769" cy="480901"/>
      </dsp:txXfrm>
    </dsp:sp>
    <dsp:sp modelId="{5EC95F7A-635E-4B91-998E-FB9FEA8CAF1F}">
      <dsp:nvSpPr>
        <dsp:cNvPr id="0" name=""/>
        <dsp:cNvSpPr/>
      </dsp:nvSpPr>
      <dsp:spPr>
        <a:xfrm>
          <a:off x="2969930" y="5045730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21481-77D7-43DF-8071-00823F41B2CF}">
      <dsp:nvSpPr>
        <dsp:cNvPr id="0" name=""/>
        <dsp:cNvSpPr/>
      </dsp:nvSpPr>
      <dsp:spPr>
        <a:xfrm>
          <a:off x="3166514" y="4908433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Resolución de ejercicios y problemas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66514" y="4908433"/>
        <a:ext cx="2611769" cy="480901"/>
      </dsp:txXfrm>
    </dsp:sp>
    <dsp:sp modelId="{1AB8DD08-95A5-41AD-9A5B-D2D4BE60237A}">
      <dsp:nvSpPr>
        <dsp:cNvPr id="0" name=""/>
        <dsp:cNvSpPr/>
      </dsp:nvSpPr>
      <dsp:spPr>
        <a:xfrm>
          <a:off x="5918702" y="593527"/>
          <a:ext cx="2808354" cy="330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15BC4-0E23-4B48-A3AF-89146039D0EB}">
      <dsp:nvSpPr>
        <dsp:cNvPr id="0" name=""/>
        <dsp:cNvSpPr/>
      </dsp:nvSpPr>
      <dsp:spPr>
        <a:xfrm>
          <a:off x="5918702" y="717610"/>
          <a:ext cx="206311" cy="206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6CCE3-99BE-47FB-B280-534F0700E6AB}">
      <dsp:nvSpPr>
        <dsp:cNvPr id="0" name=""/>
        <dsp:cNvSpPr/>
      </dsp:nvSpPr>
      <dsp:spPr>
        <a:xfrm>
          <a:off x="5918702" y="0"/>
          <a:ext cx="2808354" cy="59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Instrumentos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18702" y="0"/>
        <a:ext cx="2808354" cy="593527"/>
      </dsp:txXfrm>
    </dsp:sp>
    <dsp:sp modelId="{CA8D139B-5D31-46D3-B9E2-CC8B2D7FDE6B}">
      <dsp:nvSpPr>
        <dsp:cNvPr id="0" name=""/>
        <dsp:cNvSpPr/>
      </dsp:nvSpPr>
      <dsp:spPr>
        <a:xfrm>
          <a:off x="5918702" y="1198517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69502-4866-490A-AE7A-115801C8DB7D}">
      <dsp:nvSpPr>
        <dsp:cNvPr id="0" name=""/>
        <dsp:cNvSpPr/>
      </dsp:nvSpPr>
      <dsp:spPr>
        <a:xfrm>
          <a:off x="6115287" y="1061219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Lista de cotejo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15287" y="1061219"/>
        <a:ext cx="2611769" cy="480901"/>
      </dsp:txXfrm>
    </dsp:sp>
    <dsp:sp modelId="{A2FE514C-4A97-445A-89BF-890B4CFA4A28}">
      <dsp:nvSpPr>
        <dsp:cNvPr id="0" name=""/>
        <dsp:cNvSpPr/>
      </dsp:nvSpPr>
      <dsp:spPr>
        <a:xfrm>
          <a:off x="5918702" y="1679418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6B17F-8F55-447C-974C-25F90360B4DE}">
      <dsp:nvSpPr>
        <dsp:cNvPr id="0" name=""/>
        <dsp:cNvSpPr/>
      </dsp:nvSpPr>
      <dsp:spPr>
        <a:xfrm>
          <a:off x="6115287" y="1542121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Escala de rango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15287" y="1542121"/>
        <a:ext cx="2611769" cy="480901"/>
      </dsp:txXfrm>
    </dsp:sp>
    <dsp:sp modelId="{372F20E4-682B-48F1-915A-9A9FCA8E898C}">
      <dsp:nvSpPr>
        <dsp:cNvPr id="0" name=""/>
        <dsp:cNvSpPr/>
      </dsp:nvSpPr>
      <dsp:spPr>
        <a:xfrm>
          <a:off x="5918702" y="2160320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24441-66AF-4D03-9E1A-1235C49EA514}">
      <dsp:nvSpPr>
        <dsp:cNvPr id="0" name=""/>
        <dsp:cNvSpPr/>
      </dsp:nvSpPr>
      <dsp:spPr>
        <a:xfrm>
          <a:off x="6115287" y="2023023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Lista de desempeño 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15287" y="2023023"/>
        <a:ext cx="2611769" cy="480901"/>
      </dsp:txXfrm>
    </dsp:sp>
    <dsp:sp modelId="{01E920F5-CDC5-44F2-923E-01B84925766B}">
      <dsp:nvSpPr>
        <dsp:cNvPr id="0" name=""/>
        <dsp:cNvSpPr/>
      </dsp:nvSpPr>
      <dsp:spPr>
        <a:xfrm>
          <a:off x="5918702" y="2641222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2FCB3-7FD4-4676-8161-B6335161CFCD}">
      <dsp:nvSpPr>
        <dsp:cNvPr id="0" name=""/>
        <dsp:cNvSpPr/>
      </dsp:nvSpPr>
      <dsp:spPr>
        <a:xfrm>
          <a:off x="6115287" y="2503924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Cuestionarios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15287" y="2503924"/>
        <a:ext cx="2611769" cy="480901"/>
      </dsp:txXfrm>
    </dsp:sp>
    <dsp:sp modelId="{30CA197B-5017-4363-A3A9-5AC1AFD34BA1}">
      <dsp:nvSpPr>
        <dsp:cNvPr id="0" name=""/>
        <dsp:cNvSpPr/>
      </dsp:nvSpPr>
      <dsp:spPr>
        <a:xfrm>
          <a:off x="5918702" y="3122123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FBD3E-3F45-4891-9D55-C30E3405F297}">
      <dsp:nvSpPr>
        <dsp:cNvPr id="0" name=""/>
        <dsp:cNvSpPr/>
      </dsp:nvSpPr>
      <dsp:spPr>
        <a:xfrm>
          <a:off x="6115287" y="2984826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Escala de actitudes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15287" y="2984826"/>
        <a:ext cx="2611769" cy="480901"/>
      </dsp:txXfrm>
    </dsp:sp>
    <dsp:sp modelId="{F29FBBD1-B9D0-4981-BA1A-6530F73F7330}">
      <dsp:nvSpPr>
        <dsp:cNvPr id="0" name=""/>
        <dsp:cNvSpPr/>
      </dsp:nvSpPr>
      <dsp:spPr>
        <a:xfrm>
          <a:off x="5918702" y="3603025"/>
          <a:ext cx="206306" cy="2063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23EAC-CF9C-4BB8-A07E-D889CDD9F596}">
      <dsp:nvSpPr>
        <dsp:cNvPr id="0" name=""/>
        <dsp:cNvSpPr/>
      </dsp:nvSpPr>
      <dsp:spPr>
        <a:xfrm>
          <a:off x="6115287" y="3465728"/>
          <a:ext cx="2611769" cy="48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Organizadores gráficos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15287" y="3465728"/>
        <a:ext cx="2611769" cy="480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F3495-42DA-49E3-A542-A6D6147074A6}">
      <dsp:nvSpPr>
        <dsp:cNvPr id="0" name=""/>
        <dsp:cNvSpPr/>
      </dsp:nvSpPr>
      <dsp:spPr>
        <a:xfrm>
          <a:off x="0" y="0"/>
          <a:ext cx="8657303" cy="16282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Modelo Pedagógico SECAP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posibilita:</a:t>
          </a:r>
          <a:endParaRPr lang="es-ES" sz="2400" kern="1200" dirty="0"/>
        </a:p>
      </dsp:txBody>
      <dsp:txXfrm>
        <a:off x="0" y="0"/>
        <a:ext cx="8657303" cy="1628221"/>
      </dsp:txXfrm>
    </dsp:sp>
    <dsp:sp modelId="{B95944C7-5EE8-460E-AB62-05B77CDA8668}">
      <dsp:nvSpPr>
        <dsp:cNvPr id="0" name=""/>
        <dsp:cNvSpPr/>
      </dsp:nvSpPr>
      <dsp:spPr>
        <a:xfrm>
          <a:off x="0" y="1628221"/>
          <a:ext cx="2164325" cy="3419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La adopción de una forma o manera de desarrollar el proceso de enseñanza-aprendizaje en la capacitación y formación laboral. </a:t>
          </a:r>
          <a:endParaRPr lang="es-ES" sz="2200" kern="1200" dirty="0"/>
        </a:p>
      </dsp:txBody>
      <dsp:txXfrm>
        <a:off x="0" y="1628221"/>
        <a:ext cx="2164325" cy="3419265"/>
      </dsp:txXfrm>
    </dsp:sp>
    <dsp:sp modelId="{56F2A021-FCC1-4006-82EB-F09098E7B5DE}">
      <dsp:nvSpPr>
        <dsp:cNvPr id="0" name=""/>
        <dsp:cNvSpPr/>
      </dsp:nvSpPr>
      <dsp:spPr>
        <a:xfrm>
          <a:off x="2164325" y="1628221"/>
          <a:ext cx="2164325" cy="3419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Igualar el desfase entre las concepciones y prácticas formativas frente a las necesidades laborales de los contextos productivo,  social y público. </a:t>
          </a:r>
          <a:endParaRPr lang="es-ES" sz="2200" kern="1200" dirty="0"/>
        </a:p>
      </dsp:txBody>
      <dsp:txXfrm>
        <a:off x="2164325" y="1628221"/>
        <a:ext cx="2164325" cy="3419265"/>
      </dsp:txXfrm>
    </dsp:sp>
    <dsp:sp modelId="{3663633A-93B4-4372-B72D-86B7BCC7A792}">
      <dsp:nvSpPr>
        <dsp:cNvPr id="0" name=""/>
        <dsp:cNvSpPr/>
      </dsp:nvSpPr>
      <dsp:spPr>
        <a:xfrm>
          <a:off x="4328651" y="1628221"/>
          <a:ext cx="2164325" cy="3419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Fortalecer  la calidad de los procesos de capacitación y formación laboral, con enfoque de competencias. </a:t>
          </a:r>
          <a:endParaRPr lang="es-ES" sz="2200" kern="1200" dirty="0"/>
        </a:p>
      </dsp:txBody>
      <dsp:txXfrm>
        <a:off x="4328651" y="1628221"/>
        <a:ext cx="2164325" cy="3419265"/>
      </dsp:txXfrm>
    </dsp:sp>
    <dsp:sp modelId="{8BF38E7F-D634-43F2-856B-786580D29FE4}">
      <dsp:nvSpPr>
        <dsp:cNvPr id="0" name=""/>
        <dsp:cNvSpPr/>
      </dsp:nvSpPr>
      <dsp:spPr>
        <a:xfrm>
          <a:off x="6492977" y="1628221"/>
          <a:ext cx="2164325" cy="3419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Brindar claridad de los conceptos fundamentales y las estrategias metodológicas en materia pedagógica y didáctica. </a:t>
          </a:r>
          <a:endParaRPr lang="es-ES" sz="2200" kern="1200" dirty="0"/>
        </a:p>
      </dsp:txBody>
      <dsp:txXfrm>
        <a:off x="6492977" y="1628221"/>
        <a:ext cx="2164325" cy="3419265"/>
      </dsp:txXfrm>
    </dsp:sp>
    <dsp:sp modelId="{0D1EB662-5A88-4451-BF1F-47BB87B42F52}">
      <dsp:nvSpPr>
        <dsp:cNvPr id="0" name=""/>
        <dsp:cNvSpPr/>
      </dsp:nvSpPr>
      <dsp:spPr>
        <a:xfrm>
          <a:off x="0" y="5047487"/>
          <a:ext cx="8657303" cy="3799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E0091-8FD2-4590-A280-6549F8BB9046}">
      <dsp:nvSpPr>
        <dsp:cNvPr id="0" name=""/>
        <dsp:cNvSpPr/>
      </dsp:nvSpPr>
      <dsp:spPr>
        <a:xfrm>
          <a:off x="0" y="0"/>
          <a:ext cx="871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ACB37-FD9A-4AA9-9DD0-640FA4193CC1}">
      <dsp:nvSpPr>
        <dsp:cNvPr id="0" name=""/>
        <dsp:cNvSpPr/>
      </dsp:nvSpPr>
      <dsp:spPr>
        <a:xfrm>
          <a:off x="0" y="0"/>
          <a:ext cx="1743259" cy="530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accent1">
                  <a:lumMod val="75000"/>
                </a:schemeClr>
              </a:solidFill>
            </a:rPr>
            <a:t>Modelo Pedagógico SECAP</a:t>
          </a:r>
          <a:endParaRPr lang="es-E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1743259" cy="5309418"/>
      </dsp:txXfrm>
    </dsp:sp>
    <dsp:sp modelId="{DF7F66AB-7282-4F5C-ACFA-36AB6F6D756C}">
      <dsp:nvSpPr>
        <dsp:cNvPr id="0" name=""/>
        <dsp:cNvSpPr/>
      </dsp:nvSpPr>
      <dsp:spPr>
        <a:xfrm>
          <a:off x="1874003" y="123402"/>
          <a:ext cx="6842293" cy="246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accent1">
                  <a:lumMod val="75000"/>
                </a:schemeClr>
              </a:solidFill>
            </a:rPr>
            <a:t>1.- Establecer una estructura conceptual y metodológica de carácter integral, integrado e integrador de todos los elementos del proceso de enseñanza – aprendizaje. </a:t>
          </a:r>
          <a:endParaRPr lang="es-ES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74003" y="123402"/>
        <a:ext cx="6842293" cy="2468049"/>
      </dsp:txXfrm>
    </dsp:sp>
    <dsp:sp modelId="{A6720071-7243-41EF-8583-11C4A573DFD6}">
      <dsp:nvSpPr>
        <dsp:cNvPr id="0" name=""/>
        <dsp:cNvSpPr/>
      </dsp:nvSpPr>
      <dsp:spPr>
        <a:xfrm>
          <a:off x="1743259" y="2591452"/>
          <a:ext cx="69730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77726-5D4D-42DD-AE05-C9F2E23D2488}">
      <dsp:nvSpPr>
        <dsp:cNvPr id="0" name=""/>
        <dsp:cNvSpPr/>
      </dsp:nvSpPr>
      <dsp:spPr>
        <a:xfrm>
          <a:off x="1874003" y="2714854"/>
          <a:ext cx="6842293" cy="246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accent1">
                  <a:lumMod val="75000"/>
                </a:schemeClr>
              </a:solidFill>
            </a:rPr>
            <a:t>2.- Incrementar los niveles de pertinencia, efectividad, calidad y coherencia de los procesos de capacitación y formación laboral, desarrollados por el SECAP.  </a:t>
          </a:r>
          <a:endParaRPr lang="es-ES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74003" y="2714854"/>
        <a:ext cx="6842293" cy="2468049"/>
      </dsp:txXfrm>
    </dsp:sp>
    <dsp:sp modelId="{8AE53F29-A7D4-4BFA-A8F3-42A374A0CADF}">
      <dsp:nvSpPr>
        <dsp:cNvPr id="0" name=""/>
        <dsp:cNvSpPr/>
      </dsp:nvSpPr>
      <dsp:spPr>
        <a:xfrm>
          <a:off x="1743259" y="5182904"/>
          <a:ext cx="69730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9D33-C166-4B9F-8D16-198A2B4ECCCB}">
      <dsp:nvSpPr>
        <dsp:cNvPr id="0" name=""/>
        <dsp:cNvSpPr/>
      </dsp:nvSpPr>
      <dsp:spPr>
        <a:xfrm>
          <a:off x="-3990593" y="-612623"/>
          <a:ext cx="4755613" cy="4755613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D4895-3F6E-4A4B-A12D-8508815F9F5C}">
      <dsp:nvSpPr>
        <dsp:cNvPr id="0" name=""/>
        <dsp:cNvSpPr/>
      </dsp:nvSpPr>
      <dsp:spPr>
        <a:xfrm>
          <a:off x="400892" y="271414"/>
          <a:ext cx="5939502" cy="543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Sociológica</a:t>
          </a:r>
          <a:endParaRPr lang="es-ES" sz="2800" kern="1200" dirty="0"/>
        </a:p>
      </dsp:txBody>
      <dsp:txXfrm>
        <a:off x="400892" y="271414"/>
        <a:ext cx="5939502" cy="543111"/>
      </dsp:txXfrm>
    </dsp:sp>
    <dsp:sp modelId="{8BB75392-CA79-423E-88A5-42861CF857C0}">
      <dsp:nvSpPr>
        <dsp:cNvPr id="0" name=""/>
        <dsp:cNvSpPr/>
      </dsp:nvSpPr>
      <dsp:spPr>
        <a:xfrm>
          <a:off x="61447" y="203525"/>
          <a:ext cx="678889" cy="678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7A4D4-F36B-449E-BC98-E60AB186212D}">
      <dsp:nvSpPr>
        <dsp:cNvPr id="0" name=""/>
        <dsp:cNvSpPr/>
      </dsp:nvSpPr>
      <dsp:spPr>
        <a:xfrm>
          <a:off x="712270" y="1086223"/>
          <a:ext cx="5628124" cy="543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Andragógica</a:t>
          </a:r>
          <a:r>
            <a:rPr lang="es-ES" sz="4000" kern="1200" dirty="0" smtClean="0"/>
            <a:t> </a:t>
          </a:r>
          <a:endParaRPr lang="es-ES" sz="4000" kern="1200" dirty="0"/>
        </a:p>
      </dsp:txBody>
      <dsp:txXfrm>
        <a:off x="712270" y="1086223"/>
        <a:ext cx="5628124" cy="543111"/>
      </dsp:txXfrm>
    </dsp:sp>
    <dsp:sp modelId="{646C972F-7951-45D0-911B-F61D956E8A8B}">
      <dsp:nvSpPr>
        <dsp:cNvPr id="0" name=""/>
        <dsp:cNvSpPr/>
      </dsp:nvSpPr>
      <dsp:spPr>
        <a:xfrm>
          <a:off x="372825" y="1018334"/>
          <a:ext cx="678889" cy="678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94DBE-88D4-4F08-A16B-A4E7ACB80E27}">
      <dsp:nvSpPr>
        <dsp:cNvPr id="0" name=""/>
        <dsp:cNvSpPr/>
      </dsp:nvSpPr>
      <dsp:spPr>
        <a:xfrm>
          <a:off x="712270" y="1901032"/>
          <a:ext cx="5628124" cy="543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Axiológica</a:t>
          </a:r>
          <a:r>
            <a:rPr lang="es-ES" sz="4000" kern="1200" dirty="0" smtClean="0"/>
            <a:t> </a:t>
          </a:r>
          <a:endParaRPr lang="es-ES" sz="4000" kern="1200" dirty="0"/>
        </a:p>
      </dsp:txBody>
      <dsp:txXfrm>
        <a:off x="712270" y="1901032"/>
        <a:ext cx="5628124" cy="543111"/>
      </dsp:txXfrm>
    </dsp:sp>
    <dsp:sp modelId="{AFA8CEEC-F304-4057-AD91-E3AF2EFF3CC6}">
      <dsp:nvSpPr>
        <dsp:cNvPr id="0" name=""/>
        <dsp:cNvSpPr/>
      </dsp:nvSpPr>
      <dsp:spPr>
        <a:xfrm>
          <a:off x="372825" y="1833143"/>
          <a:ext cx="678889" cy="678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9483B-6470-4E97-BA92-1EE94CF9C255}">
      <dsp:nvSpPr>
        <dsp:cNvPr id="0" name=""/>
        <dsp:cNvSpPr/>
      </dsp:nvSpPr>
      <dsp:spPr>
        <a:xfrm>
          <a:off x="400892" y="2715840"/>
          <a:ext cx="5939502" cy="543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Pedagógica</a:t>
          </a:r>
          <a:endParaRPr lang="es-ES" sz="2800" kern="1200" dirty="0"/>
        </a:p>
      </dsp:txBody>
      <dsp:txXfrm>
        <a:off x="400892" y="2715840"/>
        <a:ext cx="5939502" cy="543111"/>
      </dsp:txXfrm>
    </dsp:sp>
    <dsp:sp modelId="{9A6CA1B2-2C92-48A7-AF01-A09688868C38}">
      <dsp:nvSpPr>
        <dsp:cNvPr id="0" name=""/>
        <dsp:cNvSpPr/>
      </dsp:nvSpPr>
      <dsp:spPr>
        <a:xfrm>
          <a:off x="61447" y="2647951"/>
          <a:ext cx="678889" cy="678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4150-6AB9-4B14-9841-28E0FF5DA161}">
      <dsp:nvSpPr>
        <dsp:cNvPr id="0" name=""/>
        <dsp:cNvSpPr/>
      </dsp:nvSpPr>
      <dsp:spPr>
        <a:xfrm>
          <a:off x="565107" y="1216"/>
          <a:ext cx="2949622" cy="500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Sumak Kawsay</a:t>
          </a:r>
          <a:endParaRPr lang="es-ES" sz="2000" kern="1200" dirty="0"/>
        </a:p>
      </dsp:txBody>
      <dsp:txXfrm>
        <a:off x="579757" y="15866"/>
        <a:ext cx="2920322" cy="470882"/>
      </dsp:txXfrm>
    </dsp:sp>
    <dsp:sp modelId="{8D5525DF-F30F-4C6C-BABB-79CD65DBF80F}">
      <dsp:nvSpPr>
        <dsp:cNvPr id="0" name=""/>
        <dsp:cNvSpPr/>
      </dsp:nvSpPr>
      <dsp:spPr>
        <a:xfrm>
          <a:off x="860070" y="501398"/>
          <a:ext cx="294962" cy="93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95"/>
              </a:lnTo>
              <a:lnTo>
                <a:pt x="294962" y="931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60D3E-9577-4700-A02B-92B02BFC63F8}">
      <dsp:nvSpPr>
        <dsp:cNvPr id="0" name=""/>
        <dsp:cNvSpPr/>
      </dsp:nvSpPr>
      <dsp:spPr>
        <a:xfrm>
          <a:off x="1155032" y="870101"/>
          <a:ext cx="3453559" cy="1124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Define la vida plena desde el grado de equilibrio del ser humano con su comunidad y con la naturaleza.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87982" y="903051"/>
        <a:ext cx="3387659" cy="1059085"/>
      </dsp:txXfrm>
    </dsp:sp>
    <dsp:sp modelId="{567F89C8-62BF-4E61-81AC-1DFCCB444757}">
      <dsp:nvSpPr>
        <dsp:cNvPr id="0" name=""/>
        <dsp:cNvSpPr/>
      </dsp:nvSpPr>
      <dsp:spPr>
        <a:xfrm>
          <a:off x="860070" y="501398"/>
          <a:ext cx="294962" cy="2541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630"/>
              </a:lnTo>
              <a:lnTo>
                <a:pt x="294962" y="2541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77092-4B9A-489F-B7BB-8162ED865A9E}">
      <dsp:nvSpPr>
        <dsp:cNvPr id="0" name=""/>
        <dsp:cNvSpPr/>
      </dsp:nvSpPr>
      <dsp:spPr>
        <a:xfrm>
          <a:off x="1155032" y="2363790"/>
          <a:ext cx="3383641" cy="1358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Plantea la construcción de una sociedad: justa, igualitaria, equitativa, solidaria, corresponsable, de excelencia, pluralista, etc.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94820" y="2403578"/>
        <a:ext cx="3304065" cy="1278902"/>
      </dsp:txXfrm>
    </dsp:sp>
    <dsp:sp modelId="{3468871D-053D-47E9-98F0-FABA7C4F43CC}">
      <dsp:nvSpPr>
        <dsp:cNvPr id="0" name=""/>
        <dsp:cNvSpPr/>
      </dsp:nvSpPr>
      <dsp:spPr>
        <a:xfrm>
          <a:off x="4678822" y="0"/>
          <a:ext cx="3335875" cy="500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Ciencia y tecnología</a:t>
          </a:r>
          <a:endParaRPr lang="es-ES" sz="2000" kern="1200" dirty="0"/>
        </a:p>
      </dsp:txBody>
      <dsp:txXfrm>
        <a:off x="4693472" y="14650"/>
        <a:ext cx="3306575" cy="470882"/>
      </dsp:txXfrm>
    </dsp:sp>
    <dsp:sp modelId="{11AEBE69-80A0-448D-91E8-AB0FB56C274F}">
      <dsp:nvSpPr>
        <dsp:cNvPr id="0" name=""/>
        <dsp:cNvSpPr/>
      </dsp:nvSpPr>
      <dsp:spPr>
        <a:xfrm>
          <a:off x="5012409" y="500182"/>
          <a:ext cx="333587" cy="83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474"/>
              </a:lnTo>
              <a:lnTo>
                <a:pt x="333587" y="8384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9B7C-091E-433A-BA40-FFAD25C957B2}">
      <dsp:nvSpPr>
        <dsp:cNvPr id="0" name=""/>
        <dsp:cNvSpPr/>
      </dsp:nvSpPr>
      <dsp:spPr>
        <a:xfrm>
          <a:off x="5345997" y="870101"/>
          <a:ext cx="4024464" cy="937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Tienen propósito común: la satisfacción de las necesidades humanas.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373444" y="897548"/>
        <a:ext cx="3969570" cy="882215"/>
      </dsp:txXfrm>
    </dsp:sp>
    <dsp:sp modelId="{A0B8AACA-8F32-4784-9B1A-0A3212F0E32C}">
      <dsp:nvSpPr>
        <dsp:cNvPr id="0" name=""/>
        <dsp:cNvSpPr/>
      </dsp:nvSpPr>
      <dsp:spPr>
        <a:xfrm>
          <a:off x="5012409" y="500182"/>
          <a:ext cx="333587" cy="231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93"/>
              </a:lnTo>
              <a:lnTo>
                <a:pt x="333587" y="2315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01360-289F-4CD2-974E-A2B6CDB23617}">
      <dsp:nvSpPr>
        <dsp:cNvPr id="0" name=""/>
        <dsp:cNvSpPr/>
      </dsp:nvSpPr>
      <dsp:spPr>
        <a:xfrm>
          <a:off x="5345997" y="2175914"/>
          <a:ext cx="3948860" cy="1279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Ciencia: constituye un conjunto de conocimientos de las cosas del mundo, de los fenómenos de la naturaleza para la solución de los problemas de la vida.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383479" y="2213396"/>
        <a:ext cx="3873896" cy="1204759"/>
      </dsp:txXfrm>
    </dsp:sp>
    <dsp:sp modelId="{7F913A83-6476-4294-B749-7B5EA42E78A6}">
      <dsp:nvSpPr>
        <dsp:cNvPr id="0" name=""/>
        <dsp:cNvSpPr/>
      </dsp:nvSpPr>
      <dsp:spPr>
        <a:xfrm>
          <a:off x="5012409" y="500182"/>
          <a:ext cx="333587" cy="384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0681"/>
              </a:lnTo>
              <a:lnTo>
                <a:pt x="333587" y="3840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1E675-7422-40ED-8CE2-937E8B003D3B}">
      <dsp:nvSpPr>
        <dsp:cNvPr id="0" name=""/>
        <dsp:cNvSpPr/>
      </dsp:nvSpPr>
      <dsp:spPr>
        <a:xfrm>
          <a:off x="5345997" y="3824340"/>
          <a:ext cx="4018117" cy="1033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accent1">
                  <a:lumMod val="75000"/>
                </a:schemeClr>
              </a:solidFill>
            </a:rPr>
            <a:t>Tecnología: actividad planificada, organizada y creativa para producir, transformar y comercializar procesos, productos, bienes y servicios. </a:t>
          </a:r>
          <a:endParaRPr lang="es-ES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376254" y="3854597"/>
        <a:ext cx="3957603" cy="972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B1BC4-CC6A-477C-B6BF-F403F8AD9424}">
      <dsp:nvSpPr>
        <dsp:cNvPr id="0" name=""/>
        <dsp:cNvSpPr/>
      </dsp:nvSpPr>
      <dsp:spPr>
        <a:xfrm>
          <a:off x="2759" y="623424"/>
          <a:ext cx="2690421" cy="1076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Características del adulto en el aprendizaje: </a:t>
          </a:r>
          <a:endParaRPr lang="es-ES" sz="2000" kern="1200" dirty="0"/>
        </a:p>
      </dsp:txBody>
      <dsp:txXfrm>
        <a:off x="2759" y="623424"/>
        <a:ext cx="2690421" cy="1076168"/>
      </dsp:txXfrm>
    </dsp:sp>
    <dsp:sp modelId="{8E5B419B-FE0E-409C-AD04-6082D1B48DD7}">
      <dsp:nvSpPr>
        <dsp:cNvPr id="0" name=""/>
        <dsp:cNvSpPr/>
      </dsp:nvSpPr>
      <dsp:spPr>
        <a:xfrm>
          <a:off x="2759" y="1699593"/>
          <a:ext cx="2690421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Tiene auto concepto.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Posee experiencia previa.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Manifiesta prontitud en aprender.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Posee motivación para aprender.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59" y="1699593"/>
        <a:ext cx="2690421" cy="3122437"/>
      </dsp:txXfrm>
    </dsp:sp>
    <dsp:sp modelId="{B98EF89B-A471-4E0D-AE24-62C7F975CEA0}">
      <dsp:nvSpPr>
        <dsp:cNvPr id="0" name=""/>
        <dsp:cNvSpPr/>
      </dsp:nvSpPr>
      <dsp:spPr>
        <a:xfrm>
          <a:off x="3069839" y="623424"/>
          <a:ext cx="2690421" cy="1076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Principios de la andragogía: </a:t>
          </a:r>
          <a:endParaRPr lang="es-ES" sz="2000" kern="1200" dirty="0"/>
        </a:p>
      </dsp:txBody>
      <dsp:txXfrm>
        <a:off x="3069839" y="623424"/>
        <a:ext cx="2690421" cy="1076168"/>
      </dsp:txXfrm>
    </dsp:sp>
    <dsp:sp modelId="{E6E658A7-78E0-4070-8609-B64FBE78CC62}">
      <dsp:nvSpPr>
        <dsp:cNvPr id="0" name=""/>
        <dsp:cNvSpPr/>
      </dsp:nvSpPr>
      <dsp:spPr>
        <a:xfrm>
          <a:off x="3069839" y="1699593"/>
          <a:ext cx="2690421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Horizontalidad : permite a los participantes y al facilitador interaccionar en su condición de adultos.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Participación: permite tomar decisiones en conjunto.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69839" y="1699593"/>
        <a:ext cx="2690421" cy="3122437"/>
      </dsp:txXfrm>
    </dsp:sp>
    <dsp:sp modelId="{82356952-47CD-4439-9897-0BE734F2D48D}">
      <dsp:nvSpPr>
        <dsp:cNvPr id="0" name=""/>
        <dsp:cNvSpPr/>
      </dsp:nvSpPr>
      <dsp:spPr>
        <a:xfrm>
          <a:off x="6136920" y="623424"/>
          <a:ext cx="2690421" cy="1076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Componentes de la andragogía: </a:t>
          </a:r>
          <a:endParaRPr lang="es-ES" sz="2000" kern="1200" dirty="0"/>
        </a:p>
      </dsp:txBody>
      <dsp:txXfrm>
        <a:off x="6136920" y="623424"/>
        <a:ext cx="2690421" cy="1076168"/>
      </dsp:txXfrm>
    </dsp:sp>
    <dsp:sp modelId="{FB320D41-8201-4B55-AF32-3EEAC623B5DD}">
      <dsp:nvSpPr>
        <dsp:cNvPr id="0" name=""/>
        <dsp:cNvSpPr/>
      </dsp:nvSpPr>
      <dsp:spPr>
        <a:xfrm>
          <a:off x="6136920" y="1699593"/>
          <a:ext cx="2690421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El participante adulto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El andragogo 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El grupo (participantes)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accent1">
                  <a:lumMod val="75000"/>
                </a:schemeClr>
              </a:solidFill>
            </a:rPr>
            <a:t>El medio ambiente (contextos de aprendizaje)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36920" y="1699593"/>
        <a:ext cx="2690421" cy="3122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6D66F-828A-4561-920A-1B49AF622F89}">
      <dsp:nvSpPr>
        <dsp:cNvPr id="0" name=""/>
        <dsp:cNvSpPr/>
      </dsp:nvSpPr>
      <dsp:spPr>
        <a:xfrm>
          <a:off x="746618" y="578501"/>
          <a:ext cx="3599986" cy="32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08B6D-DCB9-4543-A368-4FE9F46B96C7}">
      <dsp:nvSpPr>
        <dsp:cNvPr id="0" name=""/>
        <dsp:cNvSpPr/>
      </dsp:nvSpPr>
      <dsp:spPr>
        <a:xfrm>
          <a:off x="1177983" y="699443"/>
          <a:ext cx="201088" cy="201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1B3FB-6942-419D-BD15-C910AE230E11}">
      <dsp:nvSpPr>
        <dsp:cNvPr id="0" name=""/>
        <dsp:cNvSpPr/>
      </dsp:nvSpPr>
      <dsp:spPr>
        <a:xfrm>
          <a:off x="1177983" y="0"/>
          <a:ext cx="2737257" cy="57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accent1">
                  <a:lumMod val="75000"/>
                </a:schemeClr>
              </a:solidFill>
            </a:rPr>
            <a:t>Principios éticos:</a:t>
          </a:r>
          <a:endParaRPr lang="es-ES" sz="24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77983" y="0"/>
        <a:ext cx="2737257" cy="578501"/>
      </dsp:txXfrm>
    </dsp:sp>
    <dsp:sp modelId="{B3F77529-5F87-432E-A0A9-CBD5B101A95F}">
      <dsp:nvSpPr>
        <dsp:cNvPr id="0" name=""/>
        <dsp:cNvSpPr/>
      </dsp:nvSpPr>
      <dsp:spPr>
        <a:xfrm>
          <a:off x="746618" y="1168175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37C-1F9D-499B-B48A-6695AEF21E55}">
      <dsp:nvSpPr>
        <dsp:cNvPr id="0" name=""/>
        <dsp:cNvSpPr/>
      </dsp:nvSpPr>
      <dsp:spPr>
        <a:xfrm>
          <a:off x="938226" y="1034353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La vida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1034353"/>
        <a:ext cx="2545649" cy="468727"/>
      </dsp:txXfrm>
    </dsp:sp>
    <dsp:sp modelId="{F03C5192-E461-470D-ABFB-716EDBC28BDA}">
      <dsp:nvSpPr>
        <dsp:cNvPr id="0" name=""/>
        <dsp:cNvSpPr/>
      </dsp:nvSpPr>
      <dsp:spPr>
        <a:xfrm>
          <a:off x="746618" y="1636902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613C7-B3E1-49E1-B5B8-629048E2B1C7}">
      <dsp:nvSpPr>
        <dsp:cNvPr id="0" name=""/>
        <dsp:cNvSpPr/>
      </dsp:nvSpPr>
      <dsp:spPr>
        <a:xfrm>
          <a:off x="938226" y="1503080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El bien común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1503080"/>
        <a:ext cx="2545649" cy="468727"/>
      </dsp:txXfrm>
    </dsp:sp>
    <dsp:sp modelId="{3A682376-D522-4A7C-9809-228051FD41E1}">
      <dsp:nvSpPr>
        <dsp:cNvPr id="0" name=""/>
        <dsp:cNvSpPr/>
      </dsp:nvSpPr>
      <dsp:spPr>
        <a:xfrm>
          <a:off x="746618" y="2105629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12039-0226-44A0-AE1D-4D658B3B1252}">
      <dsp:nvSpPr>
        <dsp:cNvPr id="0" name=""/>
        <dsp:cNvSpPr/>
      </dsp:nvSpPr>
      <dsp:spPr>
        <a:xfrm>
          <a:off x="938226" y="1971807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La innovación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1971807"/>
        <a:ext cx="2545649" cy="468727"/>
      </dsp:txXfrm>
    </dsp:sp>
    <dsp:sp modelId="{F29B0F8C-42E6-403F-BB7E-47B9B9FDD2FF}">
      <dsp:nvSpPr>
        <dsp:cNvPr id="0" name=""/>
        <dsp:cNvSpPr/>
      </dsp:nvSpPr>
      <dsp:spPr>
        <a:xfrm>
          <a:off x="746618" y="2574356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38E9E-C3E2-4257-B99B-4BC20176C114}">
      <dsp:nvSpPr>
        <dsp:cNvPr id="0" name=""/>
        <dsp:cNvSpPr/>
      </dsp:nvSpPr>
      <dsp:spPr>
        <a:xfrm>
          <a:off x="938226" y="2440535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La responsabilidad ambiental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2440535"/>
        <a:ext cx="2545649" cy="468727"/>
      </dsp:txXfrm>
    </dsp:sp>
    <dsp:sp modelId="{A240CDF8-1021-448B-89B7-4721CFD00BEB}">
      <dsp:nvSpPr>
        <dsp:cNvPr id="0" name=""/>
        <dsp:cNvSpPr/>
      </dsp:nvSpPr>
      <dsp:spPr>
        <a:xfrm>
          <a:off x="746618" y="3043083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BAE89-AE43-459A-9C9B-4B665B5B1BA9}">
      <dsp:nvSpPr>
        <dsp:cNvPr id="0" name=""/>
        <dsp:cNvSpPr/>
      </dsp:nvSpPr>
      <dsp:spPr>
        <a:xfrm>
          <a:off x="938226" y="2909262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Trabajo en equipo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2909262"/>
        <a:ext cx="2545649" cy="468727"/>
      </dsp:txXfrm>
    </dsp:sp>
    <dsp:sp modelId="{EFC37F73-5F3E-4717-8AF0-E3FBF9DFD895}">
      <dsp:nvSpPr>
        <dsp:cNvPr id="0" name=""/>
        <dsp:cNvSpPr/>
      </dsp:nvSpPr>
      <dsp:spPr>
        <a:xfrm>
          <a:off x="746618" y="3511810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B2638-742E-43BE-A1FA-12124FB82E6F}">
      <dsp:nvSpPr>
        <dsp:cNvPr id="0" name=""/>
        <dsp:cNvSpPr/>
      </dsp:nvSpPr>
      <dsp:spPr>
        <a:xfrm>
          <a:off x="938226" y="3377989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La inclusión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3377989"/>
        <a:ext cx="2545649" cy="468727"/>
      </dsp:txXfrm>
    </dsp:sp>
    <dsp:sp modelId="{123FFE9A-4AD6-4D71-8F31-11D76AF4B3E1}">
      <dsp:nvSpPr>
        <dsp:cNvPr id="0" name=""/>
        <dsp:cNvSpPr/>
      </dsp:nvSpPr>
      <dsp:spPr>
        <a:xfrm>
          <a:off x="746618" y="3980537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C37D7-1D8F-4D78-8D68-B8F253543CAD}">
      <dsp:nvSpPr>
        <dsp:cNvPr id="0" name=""/>
        <dsp:cNvSpPr/>
      </dsp:nvSpPr>
      <dsp:spPr>
        <a:xfrm>
          <a:off x="938226" y="3846716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Equidad de género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3846716"/>
        <a:ext cx="2545649" cy="468727"/>
      </dsp:txXfrm>
    </dsp:sp>
    <dsp:sp modelId="{35DD39CD-5F8B-4EAC-BBA3-DD46E4EEC63D}">
      <dsp:nvSpPr>
        <dsp:cNvPr id="0" name=""/>
        <dsp:cNvSpPr/>
      </dsp:nvSpPr>
      <dsp:spPr>
        <a:xfrm>
          <a:off x="746618" y="4449264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5F1F1-8A69-4821-8020-C81F9407D8EC}">
      <dsp:nvSpPr>
        <dsp:cNvPr id="0" name=""/>
        <dsp:cNvSpPr/>
      </dsp:nvSpPr>
      <dsp:spPr>
        <a:xfrm>
          <a:off x="938226" y="4315443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El liderazgo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38226" y="4315443"/>
        <a:ext cx="2545649" cy="468727"/>
      </dsp:txXfrm>
    </dsp:sp>
    <dsp:sp modelId="{152A1A77-6BAA-436B-92A9-6F60DA4B257E}">
      <dsp:nvSpPr>
        <dsp:cNvPr id="0" name=""/>
        <dsp:cNvSpPr/>
      </dsp:nvSpPr>
      <dsp:spPr>
        <a:xfrm>
          <a:off x="4483468" y="578501"/>
          <a:ext cx="3600014" cy="32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06117-C21A-4712-84DC-5386C1F8CA40}">
      <dsp:nvSpPr>
        <dsp:cNvPr id="0" name=""/>
        <dsp:cNvSpPr/>
      </dsp:nvSpPr>
      <dsp:spPr>
        <a:xfrm>
          <a:off x="4914846" y="699443"/>
          <a:ext cx="201088" cy="201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DB28B-A8BA-41C6-A0C5-33C45161F2D1}">
      <dsp:nvSpPr>
        <dsp:cNvPr id="0" name=""/>
        <dsp:cNvSpPr/>
      </dsp:nvSpPr>
      <dsp:spPr>
        <a:xfrm>
          <a:off x="4914846" y="0"/>
          <a:ext cx="2737257" cy="57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accent1">
                  <a:lumMod val="75000"/>
                </a:schemeClr>
              </a:solidFill>
            </a:rPr>
            <a:t>Valores:</a:t>
          </a:r>
          <a:endParaRPr lang="es-ES" sz="24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14846" y="0"/>
        <a:ext cx="2737257" cy="578501"/>
      </dsp:txXfrm>
    </dsp:sp>
    <dsp:sp modelId="{2DABAC4C-CFE2-4B59-944A-C5F87070B947}">
      <dsp:nvSpPr>
        <dsp:cNvPr id="0" name=""/>
        <dsp:cNvSpPr/>
      </dsp:nvSpPr>
      <dsp:spPr>
        <a:xfrm>
          <a:off x="4483468" y="1168175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91B5B-B8A1-40B4-8D02-F30A79ACC5D9}">
      <dsp:nvSpPr>
        <dsp:cNvPr id="0" name=""/>
        <dsp:cNvSpPr/>
      </dsp:nvSpPr>
      <dsp:spPr>
        <a:xfrm>
          <a:off x="4675076" y="1034353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Racionalidad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4675076" y="1034353"/>
        <a:ext cx="2545649" cy="468727"/>
      </dsp:txXfrm>
    </dsp:sp>
    <dsp:sp modelId="{0E042C9D-D8ED-424F-93E2-61A22E7D9B13}">
      <dsp:nvSpPr>
        <dsp:cNvPr id="0" name=""/>
        <dsp:cNvSpPr/>
      </dsp:nvSpPr>
      <dsp:spPr>
        <a:xfrm>
          <a:off x="4483468" y="1636902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E2821-6E47-4063-9E5E-8300C324CA2D}">
      <dsp:nvSpPr>
        <dsp:cNvPr id="0" name=""/>
        <dsp:cNvSpPr/>
      </dsp:nvSpPr>
      <dsp:spPr>
        <a:xfrm>
          <a:off x="4675076" y="1503080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Respeto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75076" y="1503080"/>
        <a:ext cx="2545649" cy="468727"/>
      </dsp:txXfrm>
    </dsp:sp>
    <dsp:sp modelId="{BE0C75A3-98AB-4AC0-ADA3-B09D047B1BB2}">
      <dsp:nvSpPr>
        <dsp:cNvPr id="0" name=""/>
        <dsp:cNvSpPr/>
      </dsp:nvSpPr>
      <dsp:spPr>
        <a:xfrm>
          <a:off x="4483468" y="2105629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0308B-A2AB-4E00-BE07-C3BC09E04C6A}">
      <dsp:nvSpPr>
        <dsp:cNvPr id="0" name=""/>
        <dsp:cNvSpPr/>
      </dsp:nvSpPr>
      <dsp:spPr>
        <a:xfrm>
          <a:off x="4675076" y="1971807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Libertad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4675076" y="1971807"/>
        <a:ext cx="2545649" cy="468727"/>
      </dsp:txXfrm>
    </dsp:sp>
    <dsp:sp modelId="{0A363CE6-1C32-4D58-969F-B02FA9352196}">
      <dsp:nvSpPr>
        <dsp:cNvPr id="0" name=""/>
        <dsp:cNvSpPr/>
      </dsp:nvSpPr>
      <dsp:spPr>
        <a:xfrm>
          <a:off x="4483468" y="2574356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07E81-EE2D-44BE-BBFD-F1749C09BD4D}">
      <dsp:nvSpPr>
        <dsp:cNvPr id="0" name=""/>
        <dsp:cNvSpPr/>
      </dsp:nvSpPr>
      <dsp:spPr>
        <a:xfrm>
          <a:off x="4675076" y="2440535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Equidad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4675076" y="2440535"/>
        <a:ext cx="2545649" cy="468727"/>
      </dsp:txXfrm>
    </dsp:sp>
    <dsp:sp modelId="{6D5ED5AF-A3C1-4B87-B6D7-96E79BA69224}">
      <dsp:nvSpPr>
        <dsp:cNvPr id="0" name=""/>
        <dsp:cNvSpPr/>
      </dsp:nvSpPr>
      <dsp:spPr>
        <a:xfrm>
          <a:off x="4483468" y="3043083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E5874-95C8-4F2C-982A-AEC795279D1E}">
      <dsp:nvSpPr>
        <dsp:cNvPr id="0" name=""/>
        <dsp:cNvSpPr/>
      </dsp:nvSpPr>
      <dsp:spPr>
        <a:xfrm>
          <a:off x="4675076" y="2909262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Solidaridad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4675076" y="2909262"/>
        <a:ext cx="2545649" cy="468727"/>
      </dsp:txXfrm>
    </dsp:sp>
    <dsp:sp modelId="{2A6DD880-86C1-43C6-ADB6-FD3B7B482EDC}">
      <dsp:nvSpPr>
        <dsp:cNvPr id="0" name=""/>
        <dsp:cNvSpPr/>
      </dsp:nvSpPr>
      <dsp:spPr>
        <a:xfrm>
          <a:off x="4483468" y="3511810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3B12F-010F-4F76-B13C-CCA240C6F974}">
      <dsp:nvSpPr>
        <dsp:cNvPr id="0" name=""/>
        <dsp:cNvSpPr/>
      </dsp:nvSpPr>
      <dsp:spPr>
        <a:xfrm>
          <a:off x="4675076" y="3377989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Lealtad 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75076" y="3377989"/>
        <a:ext cx="2545649" cy="468727"/>
      </dsp:txXfrm>
    </dsp:sp>
    <dsp:sp modelId="{ABCFA1A2-4A97-473D-97AC-A4EC6E32E8E3}">
      <dsp:nvSpPr>
        <dsp:cNvPr id="0" name=""/>
        <dsp:cNvSpPr/>
      </dsp:nvSpPr>
      <dsp:spPr>
        <a:xfrm>
          <a:off x="4483468" y="3980537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D76E6-D4CD-45A0-81EF-06074F066673}">
      <dsp:nvSpPr>
        <dsp:cNvPr id="0" name=""/>
        <dsp:cNvSpPr/>
      </dsp:nvSpPr>
      <dsp:spPr>
        <a:xfrm>
          <a:off x="4675076" y="3846716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Honestidad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4675076" y="3846716"/>
        <a:ext cx="2545649" cy="468727"/>
      </dsp:txXfrm>
    </dsp:sp>
    <dsp:sp modelId="{8847C13C-03A1-45A7-8618-45B8621ECAA0}">
      <dsp:nvSpPr>
        <dsp:cNvPr id="0" name=""/>
        <dsp:cNvSpPr/>
      </dsp:nvSpPr>
      <dsp:spPr>
        <a:xfrm>
          <a:off x="4483468" y="4449264"/>
          <a:ext cx="201083" cy="20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334CB-8434-48F1-BA5B-A7477CA1D548}">
      <dsp:nvSpPr>
        <dsp:cNvPr id="0" name=""/>
        <dsp:cNvSpPr/>
      </dsp:nvSpPr>
      <dsp:spPr>
        <a:xfrm>
          <a:off x="4675076" y="4315443"/>
          <a:ext cx="2545649" cy="4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Disciplina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4675076" y="4315443"/>
        <a:ext cx="2545649" cy="468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17844-612E-4FDB-91B9-F515A64A9E35}">
      <dsp:nvSpPr>
        <dsp:cNvPr id="0" name=""/>
        <dsp:cNvSpPr/>
      </dsp:nvSpPr>
      <dsp:spPr>
        <a:xfrm>
          <a:off x="7634237" y="1910152"/>
          <a:ext cx="91440" cy="385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6372A-D148-404F-B742-F1FF7B87621E}">
      <dsp:nvSpPr>
        <dsp:cNvPr id="0" name=""/>
        <dsp:cNvSpPr/>
      </dsp:nvSpPr>
      <dsp:spPr>
        <a:xfrm>
          <a:off x="5430642" y="1035187"/>
          <a:ext cx="2249314" cy="535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746"/>
              </a:lnTo>
              <a:lnTo>
                <a:pt x="2249314" y="364746"/>
              </a:lnTo>
              <a:lnTo>
                <a:pt x="2249314" y="535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93D09-FC55-4DD9-AE4C-67EBA2F5F0F7}">
      <dsp:nvSpPr>
        <dsp:cNvPr id="0" name=""/>
        <dsp:cNvSpPr/>
      </dsp:nvSpPr>
      <dsp:spPr>
        <a:xfrm>
          <a:off x="5384922" y="1891723"/>
          <a:ext cx="91440" cy="385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E6CF4-E204-4E0A-88DE-5BD9E5674605}">
      <dsp:nvSpPr>
        <dsp:cNvPr id="0" name=""/>
        <dsp:cNvSpPr/>
      </dsp:nvSpPr>
      <dsp:spPr>
        <a:xfrm>
          <a:off x="5384922" y="1035187"/>
          <a:ext cx="91440" cy="535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686A7-4314-4A63-A700-8488CE29188C}">
      <dsp:nvSpPr>
        <dsp:cNvPr id="0" name=""/>
        <dsp:cNvSpPr/>
      </dsp:nvSpPr>
      <dsp:spPr>
        <a:xfrm>
          <a:off x="3135607" y="1891723"/>
          <a:ext cx="91440" cy="385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7DA18-D48F-42B7-A093-50ACF0C8121B}">
      <dsp:nvSpPr>
        <dsp:cNvPr id="0" name=""/>
        <dsp:cNvSpPr/>
      </dsp:nvSpPr>
      <dsp:spPr>
        <a:xfrm>
          <a:off x="3181327" y="1035187"/>
          <a:ext cx="2249314" cy="535234"/>
        </a:xfrm>
        <a:custGeom>
          <a:avLst/>
          <a:gdLst/>
          <a:ahLst/>
          <a:cxnLst/>
          <a:rect l="0" t="0" r="0" b="0"/>
          <a:pathLst>
            <a:path>
              <a:moveTo>
                <a:pt x="2249314" y="0"/>
              </a:moveTo>
              <a:lnTo>
                <a:pt x="2249314" y="364746"/>
              </a:lnTo>
              <a:lnTo>
                <a:pt x="0" y="364746"/>
              </a:lnTo>
              <a:lnTo>
                <a:pt x="0" y="535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249C-8B26-40F4-9C6F-A4F8BF053C6E}">
      <dsp:nvSpPr>
        <dsp:cNvPr id="0" name=""/>
        <dsp:cNvSpPr/>
      </dsp:nvSpPr>
      <dsp:spPr>
        <a:xfrm>
          <a:off x="3181327" y="279831"/>
          <a:ext cx="2249314" cy="535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746"/>
              </a:lnTo>
              <a:lnTo>
                <a:pt x="2249314" y="364746"/>
              </a:lnTo>
              <a:lnTo>
                <a:pt x="2249314" y="535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100FA-539A-4781-B7A8-60CBA755A26D}">
      <dsp:nvSpPr>
        <dsp:cNvPr id="0" name=""/>
        <dsp:cNvSpPr/>
      </dsp:nvSpPr>
      <dsp:spPr>
        <a:xfrm>
          <a:off x="886292" y="1116909"/>
          <a:ext cx="91440" cy="535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14A37-B0EA-4FF8-8118-67FB83AD7D24}">
      <dsp:nvSpPr>
        <dsp:cNvPr id="0" name=""/>
        <dsp:cNvSpPr/>
      </dsp:nvSpPr>
      <dsp:spPr>
        <a:xfrm>
          <a:off x="932012" y="279831"/>
          <a:ext cx="2249314" cy="535234"/>
        </a:xfrm>
        <a:custGeom>
          <a:avLst/>
          <a:gdLst/>
          <a:ahLst/>
          <a:cxnLst/>
          <a:rect l="0" t="0" r="0" b="0"/>
          <a:pathLst>
            <a:path>
              <a:moveTo>
                <a:pt x="2249314" y="0"/>
              </a:moveTo>
              <a:lnTo>
                <a:pt x="2249314" y="364746"/>
              </a:lnTo>
              <a:lnTo>
                <a:pt x="0" y="364746"/>
              </a:lnTo>
              <a:lnTo>
                <a:pt x="0" y="535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6F560-D348-41F9-832D-C8B460163256}">
      <dsp:nvSpPr>
        <dsp:cNvPr id="0" name=""/>
        <dsp:cNvSpPr/>
      </dsp:nvSpPr>
      <dsp:spPr>
        <a:xfrm>
          <a:off x="2261153" y="788"/>
          <a:ext cx="1840348" cy="279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B53C0-E4C0-459A-8D1E-9065667F14BB}">
      <dsp:nvSpPr>
        <dsp:cNvPr id="0" name=""/>
        <dsp:cNvSpPr/>
      </dsp:nvSpPr>
      <dsp:spPr>
        <a:xfrm>
          <a:off x="2465636" y="195047"/>
          <a:ext cx="1840348" cy="279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Constructivismo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73809" y="203220"/>
        <a:ext cx="1824002" cy="262697"/>
      </dsp:txXfrm>
    </dsp:sp>
    <dsp:sp modelId="{68B9DAC2-D00B-41A0-962E-15A51C257B0F}">
      <dsp:nvSpPr>
        <dsp:cNvPr id="0" name=""/>
        <dsp:cNvSpPr/>
      </dsp:nvSpPr>
      <dsp:spPr>
        <a:xfrm>
          <a:off x="11838" y="815066"/>
          <a:ext cx="1840348" cy="30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82586-27E6-4338-A2D1-348166FAB67F}">
      <dsp:nvSpPr>
        <dsp:cNvPr id="0" name=""/>
        <dsp:cNvSpPr/>
      </dsp:nvSpPr>
      <dsp:spPr>
        <a:xfrm>
          <a:off x="216321" y="1009325"/>
          <a:ext cx="1840348" cy="301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Principios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5162" y="1018166"/>
        <a:ext cx="1822666" cy="284161"/>
      </dsp:txXfrm>
    </dsp:sp>
    <dsp:sp modelId="{D2982301-1713-4D72-8486-03C254A2B7CC}">
      <dsp:nvSpPr>
        <dsp:cNvPr id="0" name=""/>
        <dsp:cNvSpPr/>
      </dsp:nvSpPr>
      <dsp:spPr>
        <a:xfrm>
          <a:off x="11838" y="1652144"/>
          <a:ext cx="1840348" cy="2208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0D6A0-C0ED-4F32-BECA-B067C8FCF330}">
      <dsp:nvSpPr>
        <dsp:cNvPr id="0" name=""/>
        <dsp:cNvSpPr/>
      </dsp:nvSpPr>
      <dsp:spPr>
        <a:xfrm>
          <a:off x="216321" y="1846403"/>
          <a:ext cx="1840348" cy="2208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1. El conocimiento es una construcción del ser humano en base a esquemas que posee.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2. Existen múltiples  realidades construidas individualmente. </a:t>
          </a:r>
        </a:p>
      </dsp:txBody>
      <dsp:txXfrm>
        <a:off x="270223" y="1900305"/>
        <a:ext cx="1732544" cy="2100305"/>
      </dsp:txXfrm>
    </dsp:sp>
    <dsp:sp modelId="{7D1D3D0C-669F-4A9D-988D-16D63F4CCB07}">
      <dsp:nvSpPr>
        <dsp:cNvPr id="0" name=""/>
        <dsp:cNvSpPr/>
      </dsp:nvSpPr>
      <dsp:spPr>
        <a:xfrm>
          <a:off x="4510468" y="815066"/>
          <a:ext cx="1840348" cy="220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04BD8-9C9E-41CF-A5E0-30E1D8225695}">
      <dsp:nvSpPr>
        <dsp:cNvPr id="0" name=""/>
        <dsp:cNvSpPr/>
      </dsp:nvSpPr>
      <dsp:spPr>
        <a:xfrm>
          <a:off x="4714951" y="1009325"/>
          <a:ext cx="1840348" cy="22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Aportes en: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21398" y="1015772"/>
        <a:ext cx="1827454" cy="207227"/>
      </dsp:txXfrm>
    </dsp:sp>
    <dsp:sp modelId="{0BC386B6-20E6-4679-A684-1C2CDDDD288D}">
      <dsp:nvSpPr>
        <dsp:cNvPr id="0" name=""/>
        <dsp:cNvSpPr/>
      </dsp:nvSpPr>
      <dsp:spPr>
        <a:xfrm>
          <a:off x="2261153" y="1570422"/>
          <a:ext cx="1840348" cy="321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8D91B-1992-408B-A988-D1D7ED51654A}">
      <dsp:nvSpPr>
        <dsp:cNvPr id="0" name=""/>
        <dsp:cNvSpPr/>
      </dsp:nvSpPr>
      <dsp:spPr>
        <a:xfrm>
          <a:off x="2465636" y="1764681"/>
          <a:ext cx="1840348" cy="321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Epistemología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75047" y="1774092"/>
        <a:ext cx="1821526" cy="302478"/>
      </dsp:txXfrm>
    </dsp:sp>
    <dsp:sp modelId="{9EAECBD9-5126-45D2-9D95-84536D8F5852}">
      <dsp:nvSpPr>
        <dsp:cNvPr id="0" name=""/>
        <dsp:cNvSpPr/>
      </dsp:nvSpPr>
      <dsp:spPr>
        <a:xfrm>
          <a:off x="2261153" y="2277199"/>
          <a:ext cx="1840348" cy="2409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4AD48-8E48-4A92-97EB-B11615A7FBE8}">
      <dsp:nvSpPr>
        <dsp:cNvPr id="0" name=""/>
        <dsp:cNvSpPr/>
      </dsp:nvSpPr>
      <dsp:spPr>
        <a:xfrm>
          <a:off x="2465636" y="2471458"/>
          <a:ext cx="1840348" cy="2409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-La relación con el mundo está mediatizada por las representaciones mentales que de él tenemos.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-El sujeto cumple un papel activo en el proceso de apropiación del conocimiento.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9538" y="2525360"/>
        <a:ext cx="1732544" cy="2302138"/>
      </dsp:txXfrm>
    </dsp:sp>
    <dsp:sp modelId="{CCF2B820-2051-4F76-ACC4-6F71621A42AF}">
      <dsp:nvSpPr>
        <dsp:cNvPr id="0" name=""/>
        <dsp:cNvSpPr/>
      </dsp:nvSpPr>
      <dsp:spPr>
        <a:xfrm>
          <a:off x="4510468" y="1570422"/>
          <a:ext cx="1840348" cy="321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F3C02-833A-4388-90F2-6CB9C928520B}">
      <dsp:nvSpPr>
        <dsp:cNvPr id="0" name=""/>
        <dsp:cNvSpPr/>
      </dsp:nvSpPr>
      <dsp:spPr>
        <a:xfrm>
          <a:off x="4714951" y="1764681"/>
          <a:ext cx="1840348" cy="321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Psicología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24362" y="1774092"/>
        <a:ext cx="1821526" cy="302478"/>
      </dsp:txXfrm>
    </dsp:sp>
    <dsp:sp modelId="{3AD93B9D-2089-4E01-8AC4-B7942FFF72F4}">
      <dsp:nvSpPr>
        <dsp:cNvPr id="0" name=""/>
        <dsp:cNvSpPr/>
      </dsp:nvSpPr>
      <dsp:spPr>
        <a:xfrm>
          <a:off x="4510468" y="2277199"/>
          <a:ext cx="1840348" cy="2363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AFED1-7BE9-4273-AB05-CB1DCC95EF3A}">
      <dsp:nvSpPr>
        <dsp:cNvPr id="0" name=""/>
        <dsp:cNvSpPr/>
      </dsp:nvSpPr>
      <dsp:spPr>
        <a:xfrm>
          <a:off x="4714951" y="2471458"/>
          <a:ext cx="1840348" cy="236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-Las ideas están organizadas, interconectadas y relacionadas estructuralmente.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-Nuestro pensamiento posee una estructura.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68853" y="2525360"/>
        <a:ext cx="1732544" cy="2255907"/>
      </dsp:txXfrm>
    </dsp:sp>
    <dsp:sp modelId="{E627073E-3BE4-4C24-B542-512A764E105B}">
      <dsp:nvSpPr>
        <dsp:cNvPr id="0" name=""/>
        <dsp:cNvSpPr/>
      </dsp:nvSpPr>
      <dsp:spPr>
        <a:xfrm>
          <a:off x="6759782" y="1570422"/>
          <a:ext cx="1840348" cy="339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7B55-7AA5-4236-807A-6CD449152456}">
      <dsp:nvSpPr>
        <dsp:cNvPr id="0" name=""/>
        <dsp:cNvSpPr/>
      </dsp:nvSpPr>
      <dsp:spPr>
        <a:xfrm>
          <a:off x="6964266" y="1764681"/>
          <a:ext cx="1840348" cy="339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>
                  <a:lumMod val="75000"/>
                </a:schemeClr>
              </a:solidFill>
            </a:rPr>
            <a:t>Pedagogía</a:t>
          </a:r>
          <a:endParaRPr lang="es-E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974216" y="1774631"/>
        <a:ext cx="1820448" cy="319829"/>
      </dsp:txXfrm>
    </dsp:sp>
    <dsp:sp modelId="{909B5E4D-EAB9-4C0A-91BD-995109C349FF}">
      <dsp:nvSpPr>
        <dsp:cNvPr id="0" name=""/>
        <dsp:cNvSpPr/>
      </dsp:nvSpPr>
      <dsp:spPr>
        <a:xfrm>
          <a:off x="6759782" y="2295628"/>
          <a:ext cx="1840348" cy="2463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807E0-49D9-459C-9CDA-38BBC4EC4EBD}">
      <dsp:nvSpPr>
        <dsp:cNvPr id="0" name=""/>
        <dsp:cNvSpPr/>
      </dsp:nvSpPr>
      <dsp:spPr>
        <a:xfrm>
          <a:off x="6964266" y="2489887"/>
          <a:ext cx="1840348" cy="2463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-Los conocimientos nuevos se vinculan de manera clara y estable con los conocimientos previos.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-Es prioritario realizar un diagnóstico completo y amplio de los conceptos con los cuales llegan los estudiantes.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018168" y="2543789"/>
        <a:ext cx="1732544" cy="23560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73C2-7A5C-412B-B8AC-AF29627DF30C}">
      <dsp:nvSpPr>
        <dsp:cNvPr id="0" name=""/>
        <dsp:cNvSpPr/>
      </dsp:nvSpPr>
      <dsp:spPr>
        <a:xfrm>
          <a:off x="4598419" y="2922564"/>
          <a:ext cx="3756505" cy="2060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Selecciona y transforma la información.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Aprenden a  aprender.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Participa activamente en las actividades propuestas.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70628" y="3482893"/>
        <a:ext cx="2539037" cy="1454696"/>
      </dsp:txXfrm>
    </dsp:sp>
    <dsp:sp modelId="{F79DF1CA-FF86-4C53-98AA-2144D4AAFE8C}">
      <dsp:nvSpPr>
        <dsp:cNvPr id="0" name=""/>
        <dsp:cNvSpPr/>
      </dsp:nvSpPr>
      <dsp:spPr>
        <a:xfrm>
          <a:off x="243159" y="2949851"/>
          <a:ext cx="3898778" cy="2060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Proveen múltiples representaciones de la realidad.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Enfatizan la construcción del aprendizaje.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Promueven la reflexión de las experiencias.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8417" y="3510180"/>
        <a:ext cx="2638628" cy="1454696"/>
      </dsp:txXfrm>
    </dsp:sp>
    <dsp:sp modelId="{7382C6D8-ABD7-4E6B-9743-7C96A8163E7C}">
      <dsp:nvSpPr>
        <dsp:cNvPr id="0" name=""/>
        <dsp:cNvSpPr/>
      </dsp:nvSpPr>
      <dsp:spPr>
        <a:xfrm>
          <a:off x="4665982" y="627785"/>
          <a:ext cx="3703237" cy="2060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Organiza el currículo en forma de espiral.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Transforma la información en un formato adecuado para la comprensión del participante.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Diseña y coordina situaciones de aprendizaje.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22211" y="673043"/>
        <a:ext cx="2501750" cy="1454696"/>
      </dsp:txXfrm>
    </dsp:sp>
    <dsp:sp modelId="{0C4E8B1D-3DBE-4F3C-BE92-8FB7088ACABE}">
      <dsp:nvSpPr>
        <dsp:cNvPr id="0" name=""/>
        <dsp:cNvSpPr/>
      </dsp:nvSpPr>
      <dsp:spPr>
        <a:xfrm>
          <a:off x="224162" y="627961"/>
          <a:ext cx="3745769" cy="2060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Proceso activo en el cual el participante construye nuevas ideas o conceptos basados en conocimientos anteriores.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accent1">
                  <a:lumMod val="75000"/>
                </a:schemeClr>
              </a:solidFill>
            </a:rPr>
            <a:t>El aprendizaje como logro de competencias. </a:t>
          </a:r>
          <a:endParaRPr lang="es-E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9420" y="673219"/>
        <a:ext cx="2531522" cy="1454696"/>
      </dsp:txXfrm>
    </dsp:sp>
    <dsp:sp modelId="{F853D5CC-A07D-4443-BEB1-17962181275D}">
      <dsp:nvSpPr>
        <dsp:cNvPr id="0" name=""/>
        <dsp:cNvSpPr/>
      </dsp:nvSpPr>
      <dsp:spPr>
        <a:xfrm>
          <a:off x="2710883" y="1195965"/>
          <a:ext cx="1600728" cy="16007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Aprendizaje</a:t>
          </a:r>
          <a:endParaRPr lang="es-ES" sz="1400" kern="1200" dirty="0"/>
        </a:p>
      </dsp:txBody>
      <dsp:txXfrm>
        <a:off x="3179725" y="1664807"/>
        <a:ext cx="1131886" cy="1131886"/>
      </dsp:txXfrm>
    </dsp:sp>
    <dsp:sp modelId="{DCEE44C3-8285-4D2B-A874-91FFCAB5C769}">
      <dsp:nvSpPr>
        <dsp:cNvPr id="0" name=""/>
        <dsp:cNvSpPr/>
      </dsp:nvSpPr>
      <dsp:spPr>
        <a:xfrm rot="5400000">
          <a:off x="4365827" y="1196061"/>
          <a:ext cx="1600728" cy="16007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Rol del facilitador </a:t>
          </a:r>
          <a:endParaRPr lang="es-ES" sz="1400" kern="1200" dirty="0"/>
        </a:p>
      </dsp:txBody>
      <dsp:txXfrm rot="-5400000">
        <a:off x="4365827" y="1664903"/>
        <a:ext cx="1131886" cy="1131886"/>
      </dsp:txXfrm>
    </dsp:sp>
    <dsp:sp modelId="{9CD50570-5010-4C57-AF5A-B291D842EC45}">
      <dsp:nvSpPr>
        <dsp:cNvPr id="0" name=""/>
        <dsp:cNvSpPr/>
      </dsp:nvSpPr>
      <dsp:spPr>
        <a:xfrm rot="10800000">
          <a:off x="4365851" y="2843811"/>
          <a:ext cx="1600728" cy="16007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Rol del participante </a:t>
          </a:r>
          <a:endParaRPr lang="es-ES" sz="1400" kern="1200" dirty="0"/>
        </a:p>
      </dsp:txBody>
      <dsp:txXfrm rot="10800000">
        <a:off x="4365851" y="2843811"/>
        <a:ext cx="1131886" cy="1131886"/>
      </dsp:txXfrm>
    </dsp:sp>
    <dsp:sp modelId="{CC7A86BE-824D-453A-B0A7-2EF95BABC134}">
      <dsp:nvSpPr>
        <dsp:cNvPr id="0" name=""/>
        <dsp:cNvSpPr/>
      </dsp:nvSpPr>
      <dsp:spPr>
        <a:xfrm rot="16200000">
          <a:off x="2710883" y="2843811"/>
          <a:ext cx="1600728" cy="16007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Ambientes de aprendizaje </a:t>
          </a:r>
          <a:endParaRPr lang="es-ES" sz="1400" kern="1200" dirty="0"/>
        </a:p>
      </dsp:txBody>
      <dsp:txXfrm rot="5400000">
        <a:off x="3179725" y="2843811"/>
        <a:ext cx="1131886" cy="1131886"/>
      </dsp:txXfrm>
    </dsp:sp>
    <dsp:sp modelId="{F40D300B-386A-40DF-9CC9-130B3F5CD464}">
      <dsp:nvSpPr>
        <dsp:cNvPr id="0" name=""/>
        <dsp:cNvSpPr/>
      </dsp:nvSpPr>
      <dsp:spPr>
        <a:xfrm>
          <a:off x="3947440" y="2335338"/>
          <a:ext cx="822471" cy="7151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5410A-6411-4259-AFC3-C0DEA4DCBFDB}">
      <dsp:nvSpPr>
        <dsp:cNvPr id="0" name=""/>
        <dsp:cNvSpPr/>
      </dsp:nvSpPr>
      <dsp:spPr>
        <a:xfrm rot="10800000">
          <a:off x="3947440" y="2530682"/>
          <a:ext cx="822471" cy="7151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381D-4231-364F-9587-2FA469A3661F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B2B3-4EF6-2548-9735-75A7EB058B1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653CF-6CEC-4342-8A8D-B59817E6F67A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55DD3-9249-1944-B86C-4F1AF7224F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8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ción">
    <p:bg>
      <p:bgPr>
        <a:solidFill>
          <a:srgbClr val="004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00" y="1144582"/>
            <a:ext cx="9167000" cy="4556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6120125"/>
            <a:ext cx="9144000" cy="83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877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88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8A4-A6FC-A840-9534-28DB9E0C8765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59F-C97B-7042-B3D5-478034C43D97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3809"/>
            <a:ext cx="9144000" cy="8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AF4E-A51F-41AB-85AC-A4F48B013E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24FC-CAB9-4D03-B469-C4623B79F6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15F17AE-CFDC-4737-AFA0-C5DCF6513C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E3B03B5-10DA-4CC8-BAF9-EDC987316C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5530"/>
            <a:ext cx="9144000" cy="13722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  <a:lvl2pPr>
              <a:defRPr b="0" i="0">
                <a:latin typeface="Helvetica Neue"/>
                <a:cs typeface="Helvetica Neue"/>
              </a:defRPr>
            </a:lvl2pPr>
            <a:lvl3pPr>
              <a:defRPr b="0" i="0">
                <a:latin typeface="Helvetica Neue"/>
                <a:cs typeface="Helvetica Neue"/>
              </a:defRPr>
            </a:lvl3pPr>
            <a:lvl4pPr>
              <a:defRPr b="0" i="0">
                <a:latin typeface="Helvetica Neue"/>
                <a:cs typeface="Helvetica Neue"/>
              </a:defRPr>
            </a:lvl4pPr>
            <a:lvl5pPr>
              <a:defRPr b="0" i="0">
                <a:latin typeface="Helvetica Neue"/>
                <a:cs typeface="Helvetica Neue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8A4-A6FC-A840-9534-28DB9E0C8765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59F-C97B-7042-B3D5-478034C43D97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6691" y="300357"/>
            <a:ext cx="1546578" cy="447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775"/>
            <a:ext cx="8229600" cy="526774"/>
          </a:xfrm>
          <a:prstGeom prst="rect">
            <a:avLst/>
          </a:prstGeom>
        </p:spPr>
        <p:txBody>
          <a:bodyPr vert="horz"/>
          <a:lstStyle>
            <a:lvl1pPr algn="l">
              <a:defRPr sz="2000" b="1" i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8A4-A6FC-A840-9534-28DB9E0C8765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59F-C97B-7042-B3D5-478034C43D97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205867" y="3205865"/>
            <a:ext cx="6858002" cy="446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6691" y="238190"/>
            <a:ext cx="1546578" cy="4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8A4-A6FC-A840-9534-28DB9E0C8765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59F-C97B-7042-B3D5-478034C43D97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598" y="446777"/>
            <a:ext cx="58293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314700" y="3068475"/>
            <a:ext cx="5829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08A4-A6FC-A840-9534-28DB9E0C8765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59F-C97B-7042-B3D5-478034C43D9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ción">
    <p:bg>
      <p:bgPr>
        <a:solidFill>
          <a:srgbClr val="004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44588"/>
            <a:ext cx="9166226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119813"/>
            <a:ext cx="9144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9144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877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88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A37B-B9BE-45C6-90AC-E42A10007D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619F-79FC-40B5-A93F-886D7D840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3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00038"/>
            <a:ext cx="154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  <a:lvl2pPr>
              <a:defRPr b="0" i="0">
                <a:latin typeface="Helvetica Neue"/>
                <a:cs typeface="Helvetica Neue"/>
              </a:defRPr>
            </a:lvl2pPr>
            <a:lvl3pPr>
              <a:defRPr b="0" i="0">
                <a:latin typeface="Helvetica Neue"/>
                <a:cs typeface="Helvetica Neue"/>
              </a:defRPr>
            </a:lvl3pPr>
            <a:lvl4pPr>
              <a:defRPr b="0" i="0">
                <a:latin typeface="Helvetica Neue"/>
                <a:cs typeface="Helvetica Neue"/>
              </a:defRPr>
            </a:lvl4pPr>
            <a:lvl5pPr>
              <a:defRPr b="0" i="0">
                <a:latin typeface="Helvetica Neue"/>
                <a:cs typeface="Helvetica Neue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775"/>
            <a:ext cx="8229600" cy="526774"/>
          </a:xfrm>
          <a:prstGeom prst="rect">
            <a:avLst/>
          </a:prstGeom>
        </p:spPr>
        <p:txBody>
          <a:bodyPr vert="horz"/>
          <a:lstStyle>
            <a:lvl1pPr algn="l">
              <a:defRPr sz="2000" b="1" i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2B28-0BF9-4189-923E-66E51D95D8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017F-5D1F-4B47-A9B4-3C223CB0BC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3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5956" y="3205956"/>
            <a:ext cx="6858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238125"/>
            <a:ext cx="154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5916-B1A0-40CF-9ED5-60FD09C4F1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8657-AD73-4E9F-A332-DBEE95C7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46088"/>
            <a:ext cx="5829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14700" y="3068638"/>
            <a:ext cx="5829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937F-E636-4C26-B60A-A2333C2CE0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62C3-F117-4B4A-921B-AF1A8012C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08A4-A6FC-A840-9534-28DB9E0C8765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859F-C97B-7042-B3D5-478034C43D9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849FB-7DCF-4666-ACEB-8E64611C3A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7839A7-EEF8-4CED-BA78-AEDF23455B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0.emf"/><Relationship Id="rId7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30567"/>
            <a:ext cx="9153481" cy="3350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1" y="3176101"/>
            <a:ext cx="7367597" cy="37078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166556"/>
            <a:ext cx="9144000" cy="691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17" y="1179236"/>
            <a:ext cx="3317152" cy="96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52" y="6372588"/>
            <a:ext cx="803965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871" y="6307676"/>
            <a:ext cx="930729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197" y="6405648"/>
            <a:ext cx="1208314" cy="261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6414" y="6307676"/>
            <a:ext cx="277586" cy="457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1337" y="4508560"/>
            <a:ext cx="6562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chemeClr val="bg1"/>
                </a:solidFill>
                <a:latin typeface="HelveticaNeue BoldCond"/>
                <a:cs typeface="HelveticaNeue BoldCond"/>
              </a:rPr>
              <a:t>MODELO PEDAGÓGICO SECAP </a:t>
            </a:r>
          </a:p>
          <a:p>
            <a:pPr algn="r"/>
            <a:endParaRPr lang="es-ES_tradnl" sz="3200" b="1" dirty="0">
              <a:solidFill>
                <a:schemeClr val="bg1"/>
              </a:solidFill>
              <a:latin typeface="HelveticaNeue BoldCond"/>
              <a:cs typeface="HelveticaNeue BoldCond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12954" y="5841240"/>
            <a:ext cx="446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85" y="336185"/>
            <a:ext cx="1508632" cy="4342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20" y="1736564"/>
            <a:ext cx="1727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7060" y="3676545"/>
            <a:ext cx="7772400" cy="11509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s-ES_tradnl" sz="4000" b="1" dirty="0" smtClean="0"/>
              <a:t>FUNDAMENTACIÓN TEÓRICA</a:t>
            </a:r>
            <a:endParaRPr lang="es-ES_tradnl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653878" y="5841240"/>
            <a:ext cx="349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36039138"/>
              </p:ext>
            </p:extLst>
          </p:nvPr>
        </p:nvGraphicFramePr>
        <p:xfrm>
          <a:off x="2101754" y="2770495"/>
          <a:ext cx="6387153" cy="353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27681" y="767031"/>
            <a:ext cx="58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FUNDAMENTACIÓN TEÓRICA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7681" y="1424694"/>
            <a:ext cx="812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Concepción de: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ociedad, hombre, valores, capacitación y formación... 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268415" y="4132808"/>
            <a:ext cx="372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lanteados desde la fundamentación: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1501440" y="4846043"/>
            <a:ext cx="344665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27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4"/>
            <a:ext cx="8229600" cy="787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FUNDAMENTACIÓN TEÓRICA: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			</a:t>
            </a: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	Sociológica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8292541"/>
              </p:ext>
            </p:extLst>
          </p:nvPr>
        </p:nvGraphicFramePr>
        <p:xfrm>
          <a:off x="-464024" y="1746910"/>
          <a:ext cx="9935570" cy="485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37839" y="1173707"/>
            <a:ext cx="853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Comprensión y opción del tipo de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sociedad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que se quiere construir, desde el referente: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FUNDAMENTACIÓN TEÓRICA: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					</a:t>
            </a: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Andragógica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51320613"/>
              </p:ext>
            </p:extLst>
          </p:nvPr>
        </p:nvGraphicFramePr>
        <p:xfrm>
          <a:off x="150125" y="1733275"/>
          <a:ext cx="8830101" cy="544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6477" y="1160059"/>
            <a:ext cx="8830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Comprensión del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hombre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 adulto (hombre-mujer) como un ser psicológico, biológico, social y espiritual. </a:t>
            </a:r>
          </a:p>
          <a:p>
            <a:pPr algn="just"/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Para los procesos de capacitación y formación laboral es importante considerar: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FUNDAMENTACIÓN TEÓRICA: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				</a:t>
            </a: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Axiológica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55365778"/>
              </p:ext>
            </p:extLst>
          </p:nvPr>
        </p:nvGraphicFramePr>
        <p:xfrm>
          <a:off x="150125" y="1972100"/>
          <a:ext cx="8830102" cy="479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50125" y="1160060"/>
            <a:ext cx="883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Crecimiento del ser humano en todas sus dimensiones: físico-afectivo-moral, para lograr la integralidad y madurez.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FUNDAMENTACIÓN TEÓRICA: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				</a:t>
            </a: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Pedagógica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72990722"/>
              </p:ext>
            </p:extLst>
          </p:nvPr>
        </p:nvGraphicFramePr>
        <p:xfrm>
          <a:off x="191069" y="1746916"/>
          <a:ext cx="8816453" cy="510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1069" y="1160060"/>
            <a:ext cx="862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El modelo pedagógico del SECAP se fundamenta en el paradigma constructivista.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FUNDAMENTACIÓN TEÓRICA: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				</a:t>
            </a:r>
            <a:r>
              <a:rPr lang="es-ES_tradnl" dirty="0">
                <a:solidFill>
                  <a:schemeClr val="bg1"/>
                </a:solidFill>
                <a:ea typeface="Helvetica Neue"/>
              </a:rPr>
              <a:t>	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Pedagógica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10384315"/>
              </p:ext>
            </p:extLst>
          </p:nvPr>
        </p:nvGraphicFramePr>
        <p:xfrm>
          <a:off x="259309" y="1185918"/>
          <a:ext cx="8584441" cy="550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33375" y="1185918"/>
            <a:ext cx="759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Algunas implicaciones pedagógicas del constructivismo: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85" y="336185"/>
            <a:ext cx="1508632" cy="4342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84" y="1753067"/>
            <a:ext cx="1727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77060" y="3676545"/>
            <a:ext cx="7772400" cy="1150918"/>
          </a:xfrm>
        </p:spPr>
        <p:txBody>
          <a:bodyPr/>
          <a:lstStyle/>
          <a:p>
            <a:r>
              <a:rPr lang="es-ES_tradnl" sz="4000" b="1" dirty="0" smtClean="0"/>
              <a:t>ENSEÑANZA - APRENDIZAJE</a:t>
            </a:r>
            <a:endParaRPr lang="es-ES_tradnl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653878" y="5841240"/>
            <a:ext cx="349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09761077"/>
              </p:ext>
            </p:extLst>
          </p:nvPr>
        </p:nvGraphicFramePr>
        <p:xfrm>
          <a:off x="914234" y="2320119"/>
          <a:ext cx="7555794" cy="436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362578" y="3969821"/>
            <a:ext cx="2533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COMPONENTES </a:t>
            </a:r>
          </a:p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DEL PROCESO DE </a:t>
            </a:r>
          </a:p>
          <a:p>
            <a:pPr algn="ct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</a:rPr>
              <a:t>ENSEÑANZA-APRENDIZAJE</a:t>
            </a:r>
            <a:endParaRPr lang="es-E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1501440" y="4846043"/>
            <a:ext cx="344665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2145" y="466775"/>
            <a:ext cx="58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ENSEÑANZA – APRENDIZAJE 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2145" y="987958"/>
            <a:ext cx="8120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Enseñanza: acto mediante el cual el facilitador muestra o suscita contenidos educativos. </a:t>
            </a:r>
          </a:p>
          <a:p>
            <a:pPr algn="just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Aprendizaje: acto por el cual un participante capta y elabora contenidos expuestos por el facilitador. </a:t>
            </a:r>
          </a:p>
        </p:txBody>
      </p:sp>
    </p:spTree>
    <p:extLst>
      <p:ext uri="{BB962C8B-B14F-4D97-AF65-F5344CB8AC3E}">
        <p14:creationId xmlns:p14="http://schemas.microsoft.com/office/powerpoint/2010/main" val="1790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1. Propósito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37" y="2492574"/>
            <a:ext cx="3089179" cy="23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78519" y="1818686"/>
            <a:ext cx="2134168" cy="17784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2860" rIns="2286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solidFill>
                  <a:schemeClr val="accent1">
                    <a:lumMod val="75000"/>
                  </a:schemeClr>
                </a:solidFill>
              </a:rPr>
              <a:t>Formar al trabajador ecuatoriano para estar en diferentes contextos y exigencias laborales. </a:t>
            </a:r>
            <a:endParaRPr lang="es-ES" sz="18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78519" y="3919040"/>
            <a:ext cx="2134168" cy="12449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21590" rIns="2159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smtClean="0">
                <a:solidFill>
                  <a:schemeClr val="accent1">
                    <a:lumMod val="75000"/>
                  </a:schemeClr>
                </a:solidFill>
              </a:rPr>
              <a:t>Actualizar y desarrollar  competencias de acuerdo a las necesidades laborales. </a:t>
            </a:r>
            <a:endParaRPr lang="es-ES" sz="17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26 Conector recto de flecha"/>
          <p:cNvCxnSpPr>
            <a:stCxn id="10" idx="3"/>
          </p:cNvCxnSpPr>
          <p:nvPr/>
        </p:nvCxnSpPr>
        <p:spPr>
          <a:xfrm>
            <a:off x="2912687" y="2707923"/>
            <a:ext cx="2887616" cy="772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4" idx="3"/>
          </p:cNvCxnSpPr>
          <p:nvPr/>
        </p:nvCxnSpPr>
        <p:spPr>
          <a:xfrm flipV="1">
            <a:off x="2912687" y="3597160"/>
            <a:ext cx="2887616" cy="944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1028 Rectángulo"/>
          <p:cNvSpPr/>
          <p:nvPr/>
        </p:nvSpPr>
        <p:spPr>
          <a:xfrm>
            <a:off x="4801312" y="2283815"/>
            <a:ext cx="277396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OFERTA LABORAL – DEMANDA LABORAL</a:t>
            </a:r>
            <a:endParaRPr lang="es-ES" sz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045" y="594923"/>
            <a:ext cx="3119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56A3"/>
                </a:solidFill>
                <a:latin typeface="Helvetica Neue Black Condensed"/>
                <a:cs typeface="Helvetica Neue Black Condensed"/>
              </a:rPr>
              <a:t>CONTENIDOS</a:t>
            </a:r>
            <a:endParaRPr lang="en-US" sz="2800" dirty="0">
              <a:solidFill>
                <a:srgbClr val="0056A3"/>
              </a:solidFill>
              <a:latin typeface="Helvetica Neue Black Condensed"/>
              <a:cs typeface="Helvetica Neue Black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794" y="2409493"/>
            <a:ext cx="851721" cy="85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796" y="1295965"/>
            <a:ext cx="851721" cy="851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296" y="5461996"/>
            <a:ext cx="854667" cy="8546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92" y="4430652"/>
            <a:ext cx="8477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 rotWithShape="1">
          <a:blip r:embed="rId6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9" name="8 Proceso alternativo">
            <a:hlinkHover r:id="" action="ppaction://noaction" highlightClick="1"/>
          </p:cNvPr>
          <p:cNvSpPr/>
          <p:nvPr/>
        </p:nvSpPr>
        <p:spPr>
          <a:xfrm>
            <a:off x="2255405" y="1361786"/>
            <a:ext cx="5510176" cy="7200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PRESENTACIÓN</a:t>
            </a:r>
            <a:endParaRPr lang="es-ES" sz="2400" b="1" dirty="0"/>
          </a:p>
        </p:txBody>
      </p:sp>
      <p:sp>
        <p:nvSpPr>
          <p:cNvPr id="10" name="9 Proceso alternativo">
            <a:hlinkHover r:id="" action="ppaction://noaction" highlightClick="1"/>
          </p:cNvPr>
          <p:cNvSpPr/>
          <p:nvPr/>
        </p:nvSpPr>
        <p:spPr>
          <a:xfrm>
            <a:off x="2255405" y="5529290"/>
            <a:ext cx="5510176" cy="7200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ENSEÑANZA - APRENDIZAJE</a:t>
            </a:r>
            <a:endParaRPr lang="es-ES" sz="2400" b="1" dirty="0"/>
          </a:p>
        </p:txBody>
      </p:sp>
      <p:sp>
        <p:nvSpPr>
          <p:cNvPr id="11" name="10 Proceso alternativo">
            <a:hlinkHover r:id="" action="ppaction://noaction" highlightClick="1"/>
          </p:cNvPr>
          <p:cNvSpPr/>
          <p:nvPr/>
        </p:nvSpPr>
        <p:spPr>
          <a:xfrm>
            <a:off x="2255405" y="4497650"/>
            <a:ext cx="5510176" cy="7200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FUNDAMENTACIÓN TEÓRICA</a:t>
            </a:r>
            <a:endParaRPr lang="es-ES" sz="2400" b="1" dirty="0"/>
          </a:p>
        </p:txBody>
      </p:sp>
      <p:sp>
        <p:nvSpPr>
          <p:cNvPr id="12" name="11 Proceso alternativo">
            <a:hlinkHover r:id="" action="ppaction://noaction" highlightClick="1"/>
          </p:cNvPr>
          <p:cNvSpPr/>
          <p:nvPr/>
        </p:nvSpPr>
        <p:spPr>
          <a:xfrm>
            <a:off x="2255405" y="3506954"/>
            <a:ext cx="5510176" cy="7200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OBJETIVOS</a:t>
            </a:r>
            <a:endParaRPr lang="es-ES" sz="2400" b="1" dirty="0"/>
          </a:p>
        </p:txBody>
      </p:sp>
      <p:sp>
        <p:nvSpPr>
          <p:cNvPr id="13" name="12 Proceso alternativo">
            <a:hlinkHover r:id="" action="ppaction://noaction" highlightClick="1"/>
          </p:cNvPr>
          <p:cNvSpPr/>
          <p:nvPr/>
        </p:nvSpPr>
        <p:spPr>
          <a:xfrm>
            <a:off x="2255405" y="2475314"/>
            <a:ext cx="5510176" cy="7200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/>
              <a:t>JUSTIFICACIÓN</a:t>
            </a:r>
            <a:endParaRPr lang="es-ES" sz="2400" b="1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1795" y="3441133"/>
            <a:ext cx="851721" cy="851721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 rot="16200000">
            <a:off x="-1501440" y="4846043"/>
            <a:ext cx="344665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2. Contenidos  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21598644"/>
              </p:ext>
            </p:extLst>
          </p:nvPr>
        </p:nvGraphicFramePr>
        <p:xfrm>
          <a:off x="191069" y="1397000"/>
          <a:ext cx="8775510" cy="524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 rot="3252102">
            <a:off x="2356602" y="3626184"/>
            <a:ext cx="22198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Competencias</a:t>
            </a:r>
            <a:endParaRPr lang="es-E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49193" y="4752587"/>
            <a:ext cx="105857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Básicas</a:t>
            </a:r>
            <a:endParaRPr lang="es-E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 rot="18300134">
            <a:off x="4618903" y="4010354"/>
            <a:ext cx="180150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Transversales </a:t>
            </a:r>
            <a:endParaRPr lang="es-E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 rot="18242598">
            <a:off x="5585527" y="2955943"/>
            <a:ext cx="1367923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Específicas </a:t>
            </a:r>
            <a:endParaRPr lang="es-E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3. Secuenciación 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03421413"/>
              </p:ext>
            </p:extLst>
          </p:nvPr>
        </p:nvGraphicFramePr>
        <p:xfrm>
          <a:off x="1084135" y="1121544"/>
          <a:ext cx="6654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99354160"/>
              </p:ext>
            </p:extLst>
          </p:nvPr>
        </p:nvGraphicFramePr>
        <p:xfrm>
          <a:off x="2658534" y="5243101"/>
          <a:ext cx="6048738" cy="155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7276451" y="4991709"/>
            <a:ext cx="475488" cy="475488"/>
            <a:chOff x="5796054" y="3029712"/>
            <a:chExt cx="475488" cy="475488"/>
          </a:xfrm>
        </p:grpSpPr>
        <p:sp>
          <p:nvSpPr>
            <p:cNvPr id="12" name="11 Flecha abajo"/>
            <p:cNvSpPr/>
            <p:nvPr/>
          </p:nvSpPr>
          <p:spPr>
            <a:xfrm>
              <a:off x="5796054" y="3029712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echa abajo 4"/>
            <p:cNvSpPr/>
            <p:nvPr/>
          </p:nvSpPr>
          <p:spPr>
            <a:xfrm>
              <a:off x="5903039" y="3029712"/>
              <a:ext cx="261518" cy="357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100" kern="120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4. Metodología  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76271295"/>
              </p:ext>
            </p:extLst>
          </p:nvPr>
        </p:nvGraphicFramePr>
        <p:xfrm>
          <a:off x="204714" y="1806391"/>
          <a:ext cx="8802808" cy="457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04714" y="1255596"/>
            <a:ext cx="848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Conjunto planeado de acciones necesarias para alcanzar los objetivos o resultados de aprendizaje.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7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5. Recursos didácticos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228299"/>
            <a:ext cx="865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Diferentes materiales, herramientas y equipos que sirven de mediación para facilitar los procesos de enseñanza – aprendizaje.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24766436"/>
              </p:ext>
            </p:extLst>
          </p:nvPr>
        </p:nvGraphicFramePr>
        <p:xfrm>
          <a:off x="300251" y="1924332"/>
          <a:ext cx="8543498" cy="464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6. Evaluación del aprendizaje 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94517924"/>
              </p:ext>
            </p:extLst>
          </p:nvPr>
        </p:nvGraphicFramePr>
        <p:xfrm>
          <a:off x="177421" y="1187355"/>
          <a:ext cx="8748215" cy="550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 bwMode="auto">
          <a:xfrm>
            <a:off x="60415" y="263524"/>
            <a:ext cx="8229600" cy="7737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COMPONENTES </a:t>
            </a: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 ENSEÑANZA -  APRENDIZAJE: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	6. Evaluación del aprendizaje 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66247407"/>
              </p:ext>
            </p:extLst>
          </p:nvPr>
        </p:nvGraphicFramePr>
        <p:xfrm>
          <a:off x="177421" y="1241947"/>
          <a:ext cx="8748215" cy="539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1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166556"/>
            <a:ext cx="9144000" cy="691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2" y="6372588"/>
            <a:ext cx="803965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71" y="6307676"/>
            <a:ext cx="930729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197" y="6405648"/>
            <a:ext cx="1208314" cy="261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414" y="6307676"/>
            <a:ext cx="277586" cy="457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36167"/>
            <a:ext cx="9144000" cy="489855"/>
          </a:xfrm>
          <a:prstGeom prst="rect">
            <a:avLst/>
          </a:prstGeom>
          <a:solidFill>
            <a:srgbClr val="0040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300" y="5837766"/>
            <a:ext cx="63754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674" y="2480081"/>
            <a:ext cx="3676614" cy="1064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877" y="5201444"/>
            <a:ext cx="2831446" cy="2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060" y="3676545"/>
            <a:ext cx="7772400" cy="1150918"/>
          </a:xfrm>
        </p:spPr>
        <p:txBody>
          <a:bodyPr/>
          <a:lstStyle/>
          <a:p>
            <a:r>
              <a:rPr lang="es-ES_tradnl" sz="4000" b="1" dirty="0" smtClean="0"/>
              <a:t>PRESENTACIÓN</a:t>
            </a:r>
            <a:endParaRPr lang="es-ES_tradnl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85" y="336185"/>
            <a:ext cx="1508632" cy="43424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20" y="1736564"/>
            <a:ext cx="1727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53878" y="5841240"/>
            <a:ext cx="349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5"/>
            <a:ext cx="8229600" cy="52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PRESENTACIÓN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65641090"/>
              </p:ext>
            </p:extLst>
          </p:nvPr>
        </p:nvGraphicFramePr>
        <p:xfrm>
          <a:off x="333374" y="1209368"/>
          <a:ext cx="8456665" cy="542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060" y="3676545"/>
            <a:ext cx="7772400" cy="1150918"/>
          </a:xfrm>
        </p:spPr>
        <p:txBody>
          <a:bodyPr/>
          <a:lstStyle/>
          <a:p>
            <a:r>
              <a:rPr lang="es-ES_tradnl" sz="4000" b="1" dirty="0" smtClean="0"/>
              <a:t>JUSTIFICACIÓN</a:t>
            </a:r>
            <a:endParaRPr lang="es-ES_tradnl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85" y="336185"/>
            <a:ext cx="1508632" cy="43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630238"/>
            <a:ext cx="1727200" cy="17272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3878" y="5841240"/>
            <a:ext cx="349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5"/>
            <a:ext cx="8229600" cy="52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JUSTIFICACIÓN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54008697"/>
              </p:ext>
            </p:extLst>
          </p:nvPr>
        </p:nvGraphicFramePr>
        <p:xfrm>
          <a:off x="221225" y="1209368"/>
          <a:ext cx="8657303" cy="542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85" y="336185"/>
            <a:ext cx="1508632" cy="4342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7060" y="3676545"/>
            <a:ext cx="7772400" cy="11509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s-ES_tradnl" sz="4000" b="1" dirty="0" smtClean="0"/>
              <a:t>OBJETIVOS</a:t>
            </a:r>
            <a:endParaRPr lang="es-ES_tradnl" sz="40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630238"/>
            <a:ext cx="1727200" cy="17272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3878" y="5841240"/>
            <a:ext cx="349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 bwMode="auto">
          <a:xfrm>
            <a:off x="333375" y="263525"/>
            <a:ext cx="8229600" cy="52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OBJETIVOS</a:t>
            </a:r>
            <a:br>
              <a:rPr lang="es-ES_tradnl" dirty="0" smtClean="0">
                <a:solidFill>
                  <a:schemeClr val="bg1"/>
                </a:solidFill>
                <a:ea typeface="Helvetica Neue"/>
              </a:rPr>
            </a:br>
            <a:r>
              <a:rPr lang="es-ES_tradnl" dirty="0" smtClean="0">
                <a:solidFill>
                  <a:schemeClr val="bg1"/>
                </a:solidFill>
                <a:ea typeface="Helvetica Neue"/>
              </a:rPr>
              <a:t>del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13923642"/>
              </p:ext>
            </p:extLst>
          </p:nvPr>
        </p:nvGraphicFramePr>
        <p:xfrm>
          <a:off x="191729" y="1283111"/>
          <a:ext cx="8716297" cy="53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841243" y="849860"/>
            <a:ext cx="345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DIRECCIÓN DE DISEÑO Y CONTENIDO PEDAGÓGICO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-2" t="-2" r="23265" b="23265"/>
          <a:stretch/>
        </p:blipFill>
        <p:spPr>
          <a:xfrm>
            <a:off x="4855904" y="2585091"/>
            <a:ext cx="4280400" cy="42804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" y="696177"/>
            <a:ext cx="8344176" cy="595812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76996" y="468826"/>
            <a:ext cx="187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ESTRUCTURA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1501440" y="4846043"/>
            <a:ext cx="344665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solidFill>
                  <a:schemeClr val="bg1"/>
                </a:solidFill>
              </a:rPr>
              <a:t>DIRECCIÓN DE DISEÑO Y CONTENIDO PEDAGÓGICO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1450</Words>
  <Application>Microsoft Office PowerPoint</Application>
  <PresentationFormat>Presentación en pantalla (4:3)</PresentationFormat>
  <Paragraphs>249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Presentación de PowerPoint</vt:lpstr>
      <vt:lpstr>Presentación de PowerPoint</vt:lpstr>
      <vt:lpstr>PRESENTACIÓN</vt:lpstr>
      <vt:lpstr>PRESENTACIÓN</vt:lpstr>
      <vt:lpstr>JUSTIFICACIÓN</vt:lpstr>
      <vt:lpstr>JUSTIFICACIÓN </vt:lpstr>
      <vt:lpstr>Presentación de PowerPoint</vt:lpstr>
      <vt:lpstr>OBJETIVOS del</vt:lpstr>
      <vt:lpstr>Presentación de PowerPoint</vt:lpstr>
      <vt:lpstr>Presentación de PowerPoint</vt:lpstr>
      <vt:lpstr>Presentación de PowerPoint</vt:lpstr>
      <vt:lpstr>FUNDAMENTACIÓN TEÓRICA:         Sociológica</vt:lpstr>
      <vt:lpstr>FUNDAMENTACIÓN TEÓRICA:         Andragógica</vt:lpstr>
      <vt:lpstr>FUNDAMENTACIÓN TEÓRICA:         Axiológica</vt:lpstr>
      <vt:lpstr>FUNDAMENTACIÓN TEÓRICA:         Pedagógica</vt:lpstr>
      <vt:lpstr>FUNDAMENTACIÓN TEÓRICA:         Pedagógica</vt:lpstr>
      <vt:lpstr>ENSEÑANZA - APRENDIZAJE</vt:lpstr>
      <vt:lpstr>Presentación de PowerPoint</vt:lpstr>
      <vt:lpstr>COMPONENTES DE ENSEÑANZA -  APRENDIZAJE:  1. Propósito  </vt:lpstr>
      <vt:lpstr>COMPONENTES DE ENSEÑANZA -  APRENDIZAJE:  2. Contenidos   </vt:lpstr>
      <vt:lpstr>COMPONENTES DE ENSEÑANZA -  APRENDIZAJE:  3. Secuenciación  </vt:lpstr>
      <vt:lpstr>COMPONENTES DE ENSEÑANZA -  APRENDIZAJE:  4. Metodología   </vt:lpstr>
      <vt:lpstr>COMPONENTES DE ENSEÑANZA -  APRENDIZAJE:  5. Recursos didácticos  </vt:lpstr>
      <vt:lpstr>COMPONENTES DE ENSEÑANZA -  APRENDIZAJE:  6. Evaluación del aprendizaje  </vt:lpstr>
      <vt:lpstr>COMPONENTES DE ENSEÑANZA -  APRENDIZAJE:  6. Evaluación del aprendizaje  </vt:lpstr>
      <vt:lpstr>Presentación de PowerPoint</vt:lpstr>
    </vt:vector>
  </TitlesOfParts>
  <Company>SECAP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Zurita</dc:creator>
  <cp:lastModifiedBy>Usuario</cp:lastModifiedBy>
  <cp:revision>354</cp:revision>
  <dcterms:created xsi:type="dcterms:W3CDTF">2013-05-23T21:25:07Z</dcterms:created>
  <dcterms:modified xsi:type="dcterms:W3CDTF">2014-09-23T21:55:49Z</dcterms:modified>
</cp:coreProperties>
</file>